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340" r:id="rId2"/>
    <p:sldId id="336" r:id="rId3"/>
    <p:sldId id="341" r:id="rId4"/>
    <p:sldId id="342" r:id="rId5"/>
    <p:sldId id="348" r:id="rId6"/>
    <p:sldId id="350" r:id="rId7"/>
    <p:sldId id="351" r:id="rId8"/>
    <p:sldId id="359" r:id="rId9"/>
    <p:sldId id="343" r:id="rId10"/>
    <p:sldId id="353" r:id="rId11"/>
    <p:sldId id="360" r:id="rId12"/>
    <p:sldId id="362" r:id="rId13"/>
    <p:sldId id="364" r:id="rId14"/>
    <p:sldId id="387" r:id="rId15"/>
    <p:sldId id="366" r:id="rId16"/>
    <p:sldId id="367" r:id="rId17"/>
    <p:sldId id="381" r:id="rId18"/>
    <p:sldId id="379" r:id="rId19"/>
    <p:sldId id="372" r:id="rId20"/>
    <p:sldId id="380" r:id="rId21"/>
    <p:sldId id="388" r:id="rId22"/>
    <p:sldId id="370" r:id="rId23"/>
    <p:sldId id="382" r:id="rId24"/>
    <p:sldId id="383" r:id="rId25"/>
    <p:sldId id="384" r:id="rId26"/>
    <p:sldId id="385" r:id="rId27"/>
    <p:sldId id="389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F137634F-8CA9-4BC7-BD9D-1AF01B80F2B8}">
          <p14:sldIdLst>
            <p14:sldId id="340"/>
            <p14:sldId id="336"/>
            <p14:sldId id="341"/>
            <p14:sldId id="342"/>
            <p14:sldId id="348"/>
            <p14:sldId id="350"/>
            <p14:sldId id="351"/>
            <p14:sldId id="359"/>
            <p14:sldId id="343"/>
            <p14:sldId id="353"/>
            <p14:sldId id="360"/>
            <p14:sldId id="362"/>
            <p14:sldId id="364"/>
            <p14:sldId id="387"/>
            <p14:sldId id="366"/>
            <p14:sldId id="367"/>
            <p14:sldId id="381"/>
            <p14:sldId id="379"/>
            <p14:sldId id="372"/>
            <p14:sldId id="380"/>
            <p14:sldId id="388"/>
            <p14:sldId id="370"/>
            <p14:sldId id="382"/>
            <p14:sldId id="383"/>
            <p14:sldId id="384"/>
            <p14:sldId id="385"/>
            <p14:sldId id="389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2C4769-1DDC-26C3-C0AB-54A08470B1B4}" name="Leopold Reiche" initials="LR" userId="52a7e6f60151a38b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pold Reiche" initials="LR" lastIdx="1" clrIdx="0">
    <p:extLst>
      <p:ext uri="{19B8F6BF-5375-455C-9EA6-DF929625EA0E}">
        <p15:presenceInfo xmlns:p15="http://schemas.microsoft.com/office/powerpoint/2012/main" userId="52a7e6f60151a3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00B050"/>
    <a:srgbClr val="D2D2D2"/>
    <a:srgbClr val="485F7F"/>
    <a:srgbClr val="A6A6A6"/>
    <a:srgbClr val="75DBFF"/>
    <a:srgbClr val="444444"/>
    <a:srgbClr val="C00000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5" autoAdjust="0"/>
    <p:restoredTop sz="94320" autoAdjust="0"/>
  </p:normalViewPr>
  <p:slideViewPr>
    <p:cSldViewPr snapToGrid="0">
      <p:cViewPr varScale="1">
        <p:scale>
          <a:sx n="83" d="100"/>
          <a:sy n="83" d="100"/>
        </p:scale>
        <p:origin x="40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 Reiche" userId="52a7e6f60151a38b" providerId="LiveId" clId="{E67B01D3-2111-421F-8459-2CE8A2A729E0}"/>
    <pc:docChg chg="delSld modSection">
      <pc:chgData name="Leopold Reiche" userId="52a7e6f60151a38b" providerId="LiveId" clId="{E67B01D3-2111-421F-8459-2CE8A2A729E0}" dt="2021-12-16T10:37:07.790" v="0" actId="47"/>
      <pc:docMkLst>
        <pc:docMk/>
      </pc:docMkLst>
      <pc:sldChg chg="del">
        <pc:chgData name="Leopold Reiche" userId="52a7e6f60151a38b" providerId="LiveId" clId="{E67B01D3-2111-421F-8459-2CE8A2A729E0}" dt="2021-12-16T10:37:07.790" v="0" actId="47"/>
        <pc:sldMkLst>
          <pc:docMk/>
          <pc:sldMk cId="1309329556" sldId="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485F7F"/>
                </a:solidFill>
              </a:rPr>
              <a:t>Spectral sequence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0"/>
      <c:rotY val="50"/>
      <c:depthPercent val="100"/>
      <c:rAngAx val="0"/>
      <c:perspective val="4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g-band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9</c:v>
                </c:pt>
                <c:pt idx="2">
                  <c:v>37</c:v>
                </c:pt>
                <c:pt idx="3">
                  <c:v>58</c:v>
                </c:pt>
                <c:pt idx="4">
                  <c:v>66</c:v>
                </c:pt>
                <c:pt idx="5">
                  <c:v>59</c:v>
                </c:pt>
                <c:pt idx="6">
                  <c:v>49</c:v>
                </c:pt>
                <c:pt idx="7">
                  <c:v>34</c:v>
                </c:pt>
                <c:pt idx="8">
                  <c:v>21</c:v>
                </c:pt>
                <c:pt idx="9">
                  <c:v>18</c:v>
                </c:pt>
                <c:pt idx="10">
                  <c:v>12</c:v>
                </c:pt>
                <c:pt idx="11">
                  <c:v>5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9-402C-B501-34B2DC0B83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r-band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17</c:v>
                </c:pt>
                <c:pt idx="2">
                  <c:v>47</c:v>
                </c:pt>
                <c:pt idx="3">
                  <c:v>59</c:v>
                </c:pt>
                <c:pt idx="4">
                  <c:v>77</c:v>
                </c:pt>
                <c:pt idx="5">
                  <c:v>69</c:v>
                </c:pt>
                <c:pt idx="6">
                  <c:v>55</c:v>
                </c:pt>
                <c:pt idx="7">
                  <c:v>34</c:v>
                </c:pt>
                <c:pt idx="8">
                  <c:v>21</c:v>
                </c:pt>
                <c:pt idx="9">
                  <c:v>13</c:v>
                </c:pt>
                <c:pt idx="10">
                  <c:v>9</c:v>
                </c:pt>
                <c:pt idx="11">
                  <c:v>5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A9-402C-B501-34B2DC0B83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i-band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>
              <a:outerShdw blurRad="50800" dist="50800" dir="5400000" algn="ctr" rotWithShape="0">
                <a:schemeClr val="accent4">
                  <a:lumMod val="75000"/>
                </a:schemeClr>
              </a:outerShdw>
            </a:effectLst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17</c:v>
                </c:pt>
                <c:pt idx="2">
                  <c:v>47</c:v>
                </c:pt>
                <c:pt idx="3">
                  <c:v>59</c:v>
                </c:pt>
                <c:pt idx="4">
                  <c:v>71</c:v>
                </c:pt>
                <c:pt idx="5">
                  <c:v>71</c:v>
                </c:pt>
                <c:pt idx="6">
                  <c:v>63</c:v>
                </c:pt>
                <c:pt idx="7">
                  <c:v>41</c:v>
                </c:pt>
                <c:pt idx="8">
                  <c:v>27</c:v>
                </c:pt>
                <c:pt idx="9">
                  <c:v>13</c:v>
                </c:pt>
                <c:pt idx="10">
                  <c:v>6</c:v>
                </c:pt>
                <c:pt idx="11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A9-402C-B501-34B2DC0B8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497"/>
        <c:axId val="1774035087"/>
        <c:axId val="1774033839"/>
        <c:axId val="1925479199"/>
      </c:area3DChart>
      <c:catAx>
        <c:axId val="1774035087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3839"/>
        <c:crosses val="autoZero"/>
        <c:auto val="1"/>
        <c:lblAlgn val="ctr"/>
        <c:lblOffset val="100"/>
        <c:noMultiLvlLbl val="0"/>
      </c:catAx>
      <c:valAx>
        <c:axId val="177403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5087"/>
        <c:crosses val="autoZero"/>
        <c:crossBetween val="midCat"/>
      </c:valAx>
      <c:serAx>
        <c:axId val="192547919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3839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485F7F"/>
                </a:solidFill>
              </a:rPr>
              <a:t>Spectral sequence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0"/>
      <c:rotY val="50"/>
      <c:depthPercent val="100"/>
      <c:rAngAx val="0"/>
      <c:perspective val="4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g-band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9</c:v>
                </c:pt>
                <c:pt idx="2">
                  <c:v>37</c:v>
                </c:pt>
                <c:pt idx="3">
                  <c:v>58</c:v>
                </c:pt>
                <c:pt idx="4">
                  <c:v>66</c:v>
                </c:pt>
                <c:pt idx="5">
                  <c:v>59</c:v>
                </c:pt>
                <c:pt idx="6">
                  <c:v>49</c:v>
                </c:pt>
                <c:pt idx="7">
                  <c:v>34</c:v>
                </c:pt>
                <c:pt idx="8">
                  <c:v>21</c:v>
                </c:pt>
                <c:pt idx="9">
                  <c:v>18</c:v>
                </c:pt>
                <c:pt idx="10">
                  <c:v>12</c:v>
                </c:pt>
                <c:pt idx="11">
                  <c:v>5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2-40C3-9516-6C2411FB99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r-band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17</c:v>
                </c:pt>
                <c:pt idx="2">
                  <c:v>47</c:v>
                </c:pt>
                <c:pt idx="3">
                  <c:v>59</c:v>
                </c:pt>
                <c:pt idx="4">
                  <c:v>77</c:v>
                </c:pt>
                <c:pt idx="5">
                  <c:v>69</c:v>
                </c:pt>
                <c:pt idx="6">
                  <c:v>55</c:v>
                </c:pt>
                <c:pt idx="7">
                  <c:v>34</c:v>
                </c:pt>
                <c:pt idx="8">
                  <c:v>21</c:v>
                </c:pt>
                <c:pt idx="9">
                  <c:v>13</c:v>
                </c:pt>
                <c:pt idx="10">
                  <c:v>9</c:v>
                </c:pt>
                <c:pt idx="11">
                  <c:v>5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2-40C3-9516-6C2411FB99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i-band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>
              <a:outerShdw blurRad="50800" dist="50800" dir="5400000" algn="ctr" rotWithShape="0">
                <a:schemeClr val="accent4">
                  <a:lumMod val="75000"/>
                </a:schemeClr>
              </a:outerShdw>
            </a:effectLst>
            <a:sp3d/>
          </c:spPr>
          <c:cat>
            <c:numRef>
              <c:f>Sheet1!$A$2:$A$14</c:f>
              <c:numCache>
                <c:formatCode>0</c:formatCode>
                <c:ptCount val="13"/>
                <c:pt idx="0">
                  <c:v>-40</c:v>
                </c:pt>
                <c:pt idx="1">
                  <c:v>-30</c:v>
                </c:pt>
                <c:pt idx="2">
                  <c:v>-20</c:v>
                </c:pt>
                <c:pt idx="3">
                  <c:v>-10</c:v>
                </c:pt>
                <c:pt idx="4">
                  <c:v>0</c:v>
                </c:pt>
                <c:pt idx="5">
                  <c:v>10</c:v>
                </c:pt>
                <c:pt idx="6">
                  <c:v>20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17</c:v>
                </c:pt>
                <c:pt idx="2">
                  <c:v>47</c:v>
                </c:pt>
                <c:pt idx="3">
                  <c:v>59</c:v>
                </c:pt>
                <c:pt idx="4">
                  <c:v>71</c:v>
                </c:pt>
                <c:pt idx="5">
                  <c:v>71</c:v>
                </c:pt>
                <c:pt idx="6">
                  <c:v>63</c:v>
                </c:pt>
                <c:pt idx="7">
                  <c:v>41</c:v>
                </c:pt>
                <c:pt idx="8">
                  <c:v>27</c:v>
                </c:pt>
                <c:pt idx="9">
                  <c:v>13</c:v>
                </c:pt>
                <c:pt idx="10">
                  <c:v>6</c:v>
                </c:pt>
                <c:pt idx="11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2-40C3-9516-6C2411FB9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497"/>
        <c:axId val="1774035087"/>
        <c:axId val="1774033839"/>
        <c:axId val="1925479199"/>
      </c:area3DChart>
      <c:catAx>
        <c:axId val="1774035087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3839"/>
        <c:crosses val="autoZero"/>
        <c:auto val="1"/>
        <c:lblAlgn val="ctr"/>
        <c:lblOffset val="100"/>
        <c:noMultiLvlLbl val="0"/>
      </c:catAx>
      <c:valAx>
        <c:axId val="177403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5087"/>
        <c:crosses val="autoZero"/>
        <c:crossBetween val="midCat"/>
      </c:valAx>
      <c:serAx>
        <c:axId val="192547919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033839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46:26.17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5:46.72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4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4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0:02.69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4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4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4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0:56.04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5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7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7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7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7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2:15.38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7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2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2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3:09.30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2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0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3:44.75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1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0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4:38.02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7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49:01.77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01.93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1.94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28.46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37.81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7:42.50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4:54.10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6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2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00:29:54.838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2:06.14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3:31.983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4:56.554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4:56.55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8:30.65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1T23:55:24.259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18:30.652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21:10.445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12T17:21:10.461"/>
    </inkml:context>
    <inkml:brush xml:id="br0">
      <inkml:brushProperty name="width" value="0.10583" units="cm"/>
      <inkml:brushProperty name="height" value="0.10583" units="cm"/>
      <inkml:brushProperty name="color" value="#C89800"/>
    </inkml:brush>
  </inkml:definitions>
  <inkml:trace contextRef="#ctx0" brushRef="#br0">1 107 6272 0 0,'0'0'2420'0'0,"10"-21"320"0"0,-7 15-2272 0 0,2-2-57 0 0,-1 1 0 0 0,1-1 0 0 0,1 1-1 0 0,-1 0 1 0 0,12-10 0 0 0,-15 15-397 0 0,0 0 1 0 0,0 0-1 0 0,0 0 0 0 0,0 1 1 0 0,0-1-1 0 0,1 1 1 0 0,-1-1-1 0 0,0 1 0 0 0,1 0 1 0 0,-1 0-1 0 0,1 0 0 0 0,-1 1 1 0 0,1-1-1 0 0,0 0 1 0 0,-1 1-1 0 0,1 0 0 0 0,0-1 1 0 0,-1 1-1 0 0,1 0 0 0 0,0 0 1 0 0,-1 1-1 0 0,4 0 1 0 0,-3-1-3 0 0,-2 0-7 0 0,0 0-1 0 0,0 0 1 0 0,-1 1 0 0 0,1-1-1 0 0,0 0 1 0 0,0 1 0 0 0,0-1-1 0 0,0 0 1 0 0,0 1 0 0 0,-1-1-1 0 0,1 1 1 0 0,0-1 0 0 0,0 1-1 0 0,-1 0 1 0 0,1-1 0 0 0,0 1 0 0 0,-1 0-1 0 0,1-1 1 0 0,0 1 0 0 0,-1 0-1 0 0,1 0 1 0 0,0 0 0 0 0,3 7 81 0 0,-1-1 1 0 0,1 1 0 0 0,-1 0-1 0 0,-1 0 1 0 0,4 14 0 0 0,9 30-23 0 0,-12-46-63 0 0,0-1 0 0 0,0 0 1 0 0,1 1-1 0 0,-1-1 0 0 0,1 0 1 0 0,0-1-1 0 0,9 9 0 0 0,-12-12 42 0 0,1-1-22 0 0,3 0-21 0 0,-3 0-8 0 0,0 1 0 0 0,-1-1-1 0 0,1 0 1 0 0,0-1 0 0 0,-1 1 0 0 0,1 0 0 0 0,-1 0-1 0 0,1-1 1 0 0,0 1 0 0 0,-1-1 0 0 0,3 0 0 0 0,0-2 126 0 0,0 0 0 0 0,0 0 1 0 0,0 0-1 0 0,0-1 1 0 0,-1 0-1 0 0,0 1 0 0 0,1-1 1 0 0,-1 0-1 0 0,3-6 0 0 0,15-51 266 0 0,-13 45-276 0 0,-7 13-77 0 0,21-19 370 0 0,-18 16-237 0 0,18-12 148 0 0,-21 17-298 0 0,1-1-1 0 0,0 1 1 0 0,1 0-1 0 0,-1 0 1 0 0,0 0-1 0 0,0 0 1 0 0,0 0-1 0 0,1 0 1 0 0,-1 1-1 0 0,0-1 1 0 0,1 1-1 0 0,-1-1 1 0 0,0 1-1 0 0,1 0 1 0 0,-1 0-1 0 0,1 0 0 0 0,-1 0 1 0 0,3 1-1 0 0,-2 0 1 0 0,-1 0-1 0 0,0 0 0 0 0,0 0 1 0 0,1 0-1 0 0,-1 0 0 0 0,0 0 0 0 0,2 3 1 0 0,13 18 135 0 0,-13-14-123 0 0,-2-1 0 0 0,1 1-1 0 0,-1 0 1 0 0,2 14-1 0 0,-4-19-25 0 0,0-1 0 0 0,1 1 0 0 0,-1 0 0 0 0,1 0 0 0 0,0 0 0 0 0,0-1 0 0 0,0 1 0 0 0,0-1 0 0 0,1 1 0 0 0,2 3 0 0 0,-4-4 0 0 0,-1 0 0 0 0,8 7 0 0 0,9 10 235 0 0,-16-19-234 0 0,0 0 0 0 0,-1 0 1 0 0,1 0-1 0 0,0 0 0 0 0,0 0 0 0 0,0 0 0 0 0,0 0 0 0 0,0 0 1 0 0,0 0-1 0 0,0 0 0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0,0 0 0 0 0,0 0 1 0 0,0 0-1 0 0,0 0 0 0 0,0 0 0 0 0,2 2 129 0 0,7 6 254 0 0,-7-7-384 0 0,0 1 0 0 0,-1-1 0 0 0,1 0 0 0 0,0 0 0 0 0,0 0 0 0 0,7 5-20 0 0,-8-6 22 0 0,1 1 0 0 0,0-1 0 0 0,0 0 0 0 0,0 1 0 0 0,0-1 0 0 0,0 0 0 0 0,0 0 0 0 0,-1 0 0 0 0,1 0 0 0 0,0-1 0 0 0,0 1 0 0 0,0 0 0 0 0,0-1 0 0 0,-1 1 0 0 0,1-1 0 0 0,0 0 0 0 0,2-1 0 0 0,1 0-107 0 0,-1-1 0 0 0,0 0 0 0 0,0-1 0 0 0,5-4 0 0 0,-5 4 193 0 0,0-1-1 0 0,-1 0 1 0 0,0 0-1 0 0,0-1 1 0 0,4-10-1 0 0,-2-13-419 0 0,-5 28 131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86E50-80B1-490C-B365-E632E6A7D3B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BFB9-5FF4-491E-ACAD-C69F25E3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BFB9-5FF4-491E-ACAD-C69F25E3B4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63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0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54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80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BFB9-5FF4-491E-ACAD-C69F25E3B4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BFB9-5FF4-491E-ACAD-C69F25E3B4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8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3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6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30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8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47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5BFB9-5FF4-491E-ACAD-C69F25E3B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55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54B8-32DB-4929-9CDB-7F4197A13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3C818-AF98-477D-982A-1537E30B8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9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CC38-E2A8-4D6D-B030-BC3EDA11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A5170-778B-4CE5-BDC7-FEB7E7FEA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7D655-12A7-4E7C-9EEA-D7FB9D2B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11A9B-1F3E-484D-AB9A-4C4B6ACF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EF875-275A-4E6E-A4CE-48C632C8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B313F-496D-4B81-8B79-7C548B6B6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C7275-151A-4246-AF90-92E0EDE83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1DDF-61E6-467E-8B02-9D356D6C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4D5CB-4FDB-4E7E-861A-2CA9B0AF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5E1B6-6F8F-4497-A246-ABC6DCFC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66B284-2E6B-49CB-AE3C-1B677962980C}"/>
              </a:ext>
            </a:extLst>
          </p:cNvPr>
          <p:cNvSpPr/>
          <p:nvPr userDrawn="1"/>
        </p:nvSpPr>
        <p:spPr>
          <a:xfrm>
            <a:off x="-50800" y="6551930"/>
            <a:ext cx="12287250" cy="400051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0592C5-868F-482B-BB7A-A38FBF0B53E7}"/>
              </a:ext>
            </a:extLst>
          </p:cNvPr>
          <p:cNvSpPr/>
          <p:nvPr userDrawn="1"/>
        </p:nvSpPr>
        <p:spPr>
          <a:xfrm>
            <a:off x="0" y="-44450"/>
            <a:ext cx="12192000" cy="118450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90874-7633-4F99-97B4-18C9F35A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15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B7683-3EBB-4A42-8FF5-CB748412C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3938-96AE-41A6-B558-87134B18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9705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E02D-CDBD-439F-8CF6-0CEA1730F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26530"/>
            <a:ext cx="41148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99893-0ABC-4348-9B58-8604E67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6529"/>
            <a:ext cx="2743200" cy="365125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86B88BCF-33DD-4D93-8409-D61E2F565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0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B459-831C-49A4-8D56-366C1CEE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FF50B-DC05-4C09-B5D8-AA1D5A7D7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DBA14-7524-4D22-A8C9-425260F0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B8495-695F-4BF9-AEF5-0D393EC5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28BA2-F2F0-4A39-98E3-847F45C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8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570B-A777-424D-93DC-D6FBFC06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0DD5B-E48F-4C9C-90EE-5AA2A5345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F6D21-0F0B-40EC-9F0D-0292B0888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FB881-FEAA-4940-86BC-88D24003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00EE5-FB79-489A-A318-D7B02014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17305-7701-4E13-815D-B7D05BA4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2BBE-2D43-43D1-A5B2-D586DBE3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A2BA-86CE-493B-BB2A-4CB39EE93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B8C86-423A-41C0-BAEA-1EB4BB662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C051C-C88C-4056-A24C-A1610C016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D83E2-0B27-4E17-84EF-E7F4F3008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15E1F-3B54-45ED-93B2-AB4DE107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04C33-5BFA-4EC8-A499-117AA172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0078C-CD74-4EEC-894D-5E4314F8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7704-2BFB-40DF-9F63-5C33CA80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F4707-50C5-42CF-AE40-9498F72C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223F4-335E-4925-8877-BB02067A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AF778-4377-4EF1-AA50-C6BD7FD7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E37DC-9789-472B-BFF6-52111F68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7596D-1BCA-46A6-ADDE-05DE5E50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2679-2CB5-4A2F-937B-124C2367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FDB0-5B4E-43ED-A58F-7DADEDED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B2AF-24C9-4787-9EE1-FFCEE415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42B48-2079-42AE-9537-A0CEA7D09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FC6DF-3D7E-40E2-999C-6EA86035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9A43E-5478-46EE-91A5-073BD5F4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3EE7-47B9-4C35-BB24-00DC2179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DE4F-89D0-4B50-84FD-0D644F56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50E56-FCB9-4863-8977-B88887721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B1B20-AAFB-4460-8ECC-40EF10306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CED40-66C3-457B-9974-91A6BCAB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Bachelor’s thesis defense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08A8C-B730-4D52-9C3D-69DD931C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Leopold Reiche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FC7DB-6583-4A71-8E97-9786F002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8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766BF-301B-40A1-88E3-B9B54487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F4F18-E1D9-433E-9A7E-BA5124D67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0E255-ED6E-425D-80EB-D271FA866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Bachelor’s thesis defense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77AF0-EC99-46F7-8F1E-E81B4F1F2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AC595-7A18-4EA7-B158-14BC7DC3D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88BCF-33DD-4D93-8409-D61E2F565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.xml"/><Relationship Id="rId21" Type="http://schemas.openxmlformats.org/officeDocument/2006/relationships/customXml" Target="../ink/ink19.xml"/><Relationship Id="rId42" Type="http://schemas.openxmlformats.org/officeDocument/2006/relationships/customXml" Target="../ink/ink40.xml"/><Relationship Id="rId47" Type="http://schemas.openxmlformats.org/officeDocument/2006/relationships/customXml" Target="../ink/ink45.xml"/><Relationship Id="rId63" Type="http://schemas.openxmlformats.org/officeDocument/2006/relationships/customXml" Target="../ink/ink61.xml"/><Relationship Id="rId68" Type="http://schemas.openxmlformats.org/officeDocument/2006/relationships/customXml" Target="../ink/ink66.xml"/><Relationship Id="rId84" Type="http://schemas.openxmlformats.org/officeDocument/2006/relationships/customXml" Target="../ink/ink80.xml"/><Relationship Id="rId89" Type="http://schemas.openxmlformats.org/officeDocument/2006/relationships/image" Target="../media/image16.png"/><Relationship Id="rId16" Type="http://schemas.openxmlformats.org/officeDocument/2006/relationships/customXml" Target="../ink/ink14.xml"/><Relationship Id="rId11" Type="http://schemas.openxmlformats.org/officeDocument/2006/relationships/customXml" Target="../ink/ink9.xml"/><Relationship Id="rId32" Type="http://schemas.openxmlformats.org/officeDocument/2006/relationships/customXml" Target="../ink/ink30.xml"/><Relationship Id="rId37" Type="http://schemas.openxmlformats.org/officeDocument/2006/relationships/customXml" Target="../ink/ink35.xml"/><Relationship Id="rId53" Type="http://schemas.openxmlformats.org/officeDocument/2006/relationships/customXml" Target="../ink/ink51.xml"/><Relationship Id="rId58" Type="http://schemas.openxmlformats.org/officeDocument/2006/relationships/customXml" Target="../ink/ink56.xml"/><Relationship Id="rId74" Type="http://schemas.openxmlformats.org/officeDocument/2006/relationships/customXml" Target="../ink/ink72.xml"/><Relationship Id="rId79" Type="http://schemas.openxmlformats.org/officeDocument/2006/relationships/customXml" Target="../ink/ink75.xml"/><Relationship Id="rId5" Type="http://schemas.openxmlformats.org/officeDocument/2006/relationships/customXml" Target="../ink/ink3.xml"/><Relationship Id="rId90" Type="http://schemas.openxmlformats.org/officeDocument/2006/relationships/image" Target="../media/image25.png"/><Relationship Id="rId14" Type="http://schemas.openxmlformats.org/officeDocument/2006/relationships/customXml" Target="../ink/ink12.xml"/><Relationship Id="rId22" Type="http://schemas.openxmlformats.org/officeDocument/2006/relationships/customXml" Target="../ink/ink20.xml"/><Relationship Id="rId27" Type="http://schemas.openxmlformats.org/officeDocument/2006/relationships/customXml" Target="../ink/ink25.xml"/><Relationship Id="rId30" Type="http://schemas.openxmlformats.org/officeDocument/2006/relationships/customXml" Target="../ink/ink28.xml"/><Relationship Id="rId35" Type="http://schemas.openxmlformats.org/officeDocument/2006/relationships/customXml" Target="../ink/ink33.xml"/><Relationship Id="rId43" Type="http://schemas.openxmlformats.org/officeDocument/2006/relationships/customXml" Target="../ink/ink41.xml"/><Relationship Id="rId48" Type="http://schemas.openxmlformats.org/officeDocument/2006/relationships/customXml" Target="../ink/ink46.xml"/><Relationship Id="rId56" Type="http://schemas.openxmlformats.org/officeDocument/2006/relationships/customXml" Target="../ink/ink54.xml"/><Relationship Id="rId64" Type="http://schemas.openxmlformats.org/officeDocument/2006/relationships/customXml" Target="../ink/ink62.xml"/><Relationship Id="rId69" Type="http://schemas.openxmlformats.org/officeDocument/2006/relationships/customXml" Target="../ink/ink67.xml"/><Relationship Id="rId77" Type="http://schemas.openxmlformats.org/officeDocument/2006/relationships/customXml" Target="../ink/ink73.xml"/><Relationship Id="rId8" Type="http://schemas.openxmlformats.org/officeDocument/2006/relationships/customXml" Target="../ink/ink6.xml"/><Relationship Id="rId51" Type="http://schemas.openxmlformats.org/officeDocument/2006/relationships/customXml" Target="../ink/ink49.xml"/><Relationship Id="rId72" Type="http://schemas.openxmlformats.org/officeDocument/2006/relationships/customXml" Target="../ink/ink70.xml"/><Relationship Id="rId80" Type="http://schemas.openxmlformats.org/officeDocument/2006/relationships/customXml" Target="../ink/ink76.xml"/><Relationship Id="rId85" Type="http://schemas.openxmlformats.org/officeDocument/2006/relationships/customXml" Target="../ink/ink81.xml"/><Relationship Id="rId3" Type="http://schemas.openxmlformats.org/officeDocument/2006/relationships/image" Target="../media/image36.png"/><Relationship Id="rId12" Type="http://schemas.openxmlformats.org/officeDocument/2006/relationships/customXml" Target="../ink/ink10.xml"/><Relationship Id="rId17" Type="http://schemas.openxmlformats.org/officeDocument/2006/relationships/customXml" Target="../ink/ink15.xml"/><Relationship Id="rId25" Type="http://schemas.openxmlformats.org/officeDocument/2006/relationships/customXml" Target="../ink/ink23.xml"/><Relationship Id="rId33" Type="http://schemas.openxmlformats.org/officeDocument/2006/relationships/customXml" Target="../ink/ink31.xml"/><Relationship Id="rId38" Type="http://schemas.openxmlformats.org/officeDocument/2006/relationships/customXml" Target="../ink/ink36.xml"/><Relationship Id="rId46" Type="http://schemas.openxmlformats.org/officeDocument/2006/relationships/customXml" Target="../ink/ink44.xml"/><Relationship Id="rId59" Type="http://schemas.openxmlformats.org/officeDocument/2006/relationships/customXml" Target="../ink/ink57.xml"/><Relationship Id="rId67" Type="http://schemas.openxmlformats.org/officeDocument/2006/relationships/customXml" Target="../ink/ink65.xml"/><Relationship Id="rId20" Type="http://schemas.openxmlformats.org/officeDocument/2006/relationships/customXml" Target="../ink/ink18.xml"/><Relationship Id="rId41" Type="http://schemas.openxmlformats.org/officeDocument/2006/relationships/customXml" Target="../ink/ink39.xml"/><Relationship Id="rId54" Type="http://schemas.openxmlformats.org/officeDocument/2006/relationships/customXml" Target="../ink/ink52.xml"/><Relationship Id="rId62" Type="http://schemas.openxmlformats.org/officeDocument/2006/relationships/customXml" Target="../ink/ink60.xml"/><Relationship Id="rId70" Type="http://schemas.openxmlformats.org/officeDocument/2006/relationships/customXml" Target="../ink/ink68.xml"/><Relationship Id="rId75" Type="http://schemas.openxmlformats.org/officeDocument/2006/relationships/image" Target="../media/image22.png"/><Relationship Id="rId83" Type="http://schemas.openxmlformats.org/officeDocument/2006/relationships/customXml" Target="../ink/ink79.xml"/><Relationship Id="rId88" Type="http://schemas.openxmlformats.org/officeDocument/2006/relationships/customXml" Target="../ink/ink8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5" Type="http://schemas.openxmlformats.org/officeDocument/2006/relationships/customXml" Target="../ink/ink13.xml"/><Relationship Id="rId23" Type="http://schemas.openxmlformats.org/officeDocument/2006/relationships/customXml" Target="../ink/ink21.xml"/><Relationship Id="rId28" Type="http://schemas.openxmlformats.org/officeDocument/2006/relationships/customXml" Target="../ink/ink26.xml"/><Relationship Id="rId36" Type="http://schemas.openxmlformats.org/officeDocument/2006/relationships/customXml" Target="../ink/ink34.xml"/><Relationship Id="rId49" Type="http://schemas.openxmlformats.org/officeDocument/2006/relationships/customXml" Target="../ink/ink47.xml"/><Relationship Id="rId57" Type="http://schemas.openxmlformats.org/officeDocument/2006/relationships/customXml" Target="../ink/ink55.xml"/><Relationship Id="rId10" Type="http://schemas.openxmlformats.org/officeDocument/2006/relationships/customXml" Target="../ink/ink8.xml"/><Relationship Id="rId31" Type="http://schemas.openxmlformats.org/officeDocument/2006/relationships/customXml" Target="../ink/ink29.xml"/><Relationship Id="rId44" Type="http://schemas.openxmlformats.org/officeDocument/2006/relationships/customXml" Target="../ink/ink42.xml"/><Relationship Id="rId52" Type="http://schemas.openxmlformats.org/officeDocument/2006/relationships/customXml" Target="../ink/ink50.xml"/><Relationship Id="rId60" Type="http://schemas.openxmlformats.org/officeDocument/2006/relationships/customXml" Target="../ink/ink58.xml"/><Relationship Id="rId65" Type="http://schemas.openxmlformats.org/officeDocument/2006/relationships/customXml" Target="../ink/ink63.xml"/><Relationship Id="rId73" Type="http://schemas.openxmlformats.org/officeDocument/2006/relationships/customXml" Target="../ink/ink71.xml"/><Relationship Id="rId78" Type="http://schemas.openxmlformats.org/officeDocument/2006/relationships/customXml" Target="../ink/ink74.xml"/><Relationship Id="rId81" Type="http://schemas.openxmlformats.org/officeDocument/2006/relationships/customXml" Target="../ink/ink77.xml"/><Relationship Id="rId86" Type="http://schemas.openxmlformats.org/officeDocument/2006/relationships/customXml" Target="../ink/ink82.xml"/><Relationship Id="rId4" Type="http://schemas.openxmlformats.org/officeDocument/2006/relationships/customXml" Target="../ink/ink2.xml"/><Relationship Id="rId9" Type="http://schemas.openxmlformats.org/officeDocument/2006/relationships/customXml" Target="../ink/ink7.xml"/><Relationship Id="rId13" Type="http://schemas.openxmlformats.org/officeDocument/2006/relationships/customXml" Target="../ink/ink11.xml"/><Relationship Id="rId18" Type="http://schemas.openxmlformats.org/officeDocument/2006/relationships/customXml" Target="../ink/ink16.xml"/><Relationship Id="rId39" Type="http://schemas.openxmlformats.org/officeDocument/2006/relationships/customXml" Target="../ink/ink37.xml"/><Relationship Id="rId34" Type="http://schemas.openxmlformats.org/officeDocument/2006/relationships/customXml" Target="../ink/ink32.xml"/><Relationship Id="rId50" Type="http://schemas.openxmlformats.org/officeDocument/2006/relationships/customXml" Target="../ink/ink48.xml"/><Relationship Id="rId55" Type="http://schemas.openxmlformats.org/officeDocument/2006/relationships/customXml" Target="../ink/ink53.xml"/><Relationship Id="rId76" Type="http://schemas.openxmlformats.org/officeDocument/2006/relationships/image" Target="../media/image15.png"/><Relationship Id="rId7" Type="http://schemas.openxmlformats.org/officeDocument/2006/relationships/customXml" Target="../ink/ink5.xml"/><Relationship Id="rId71" Type="http://schemas.openxmlformats.org/officeDocument/2006/relationships/customXml" Target="../ink/ink69.xml"/><Relationship Id="rId2" Type="http://schemas.openxmlformats.org/officeDocument/2006/relationships/customXml" Target="../ink/ink1.xml"/><Relationship Id="rId29" Type="http://schemas.openxmlformats.org/officeDocument/2006/relationships/customXml" Target="../ink/ink27.xml"/><Relationship Id="rId24" Type="http://schemas.openxmlformats.org/officeDocument/2006/relationships/customXml" Target="../ink/ink22.xml"/><Relationship Id="rId40" Type="http://schemas.openxmlformats.org/officeDocument/2006/relationships/customXml" Target="../ink/ink38.xml"/><Relationship Id="rId45" Type="http://schemas.openxmlformats.org/officeDocument/2006/relationships/customXml" Target="../ink/ink43.xml"/><Relationship Id="rId66" Type="http://schemas.openxmlformats.org/officeDocument/2006/relationships/customXml" Target="../ink/ink64.xml"/><Relationship Id="rId87" Type="http://schemas.openxmlformats.org/officeDocument/2006/relationships/customXml" Target="../ink/ink83.xml"/><Relationship Id="rId61" Type="http://schemas.openxmlformats.org/officeDocument/2006/relationships/customXml" Target="../ink/ink59.xml"/><Relationship Id="rId82" Type="http://schemas.openxmlformats.org/officeDocument/2006/relationships/customXml" Target="../ink/ink78.xml"/><Relationship Id="rId19" Type="http://schemas.openxmlformats.org/officeDocument/2006/relationships/customXml" Target="../ink/ink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87.xml"/><Relationship Id="rId18" Type="http://schemas.openxmlformats.org/officeDocument/2006/relationships/customXml" Target="../ink/ink92.xml"/><Relationship Id="rId3" Type="http://schemas.openxmlformats.org/officeDocument/2006/relationships/image" Target="../media/image16.jpeg"/><Relationship Id="rId7" Type="http://schemas.microsoft.com/office/2007/relationships/hdphoto" Target="../media/hdphoto4.wdp"/><Relationship Id="rId12" Type="http://schemas.openxmlformats.org/officeDocument/2006/relationships/customXml" Target="../ink/ink86.xml"/><Relationship Id="rId17" Type="http://schemas.openxmlformats.org/officeDocument/2006/relationships/customXml" Target="../ink/ink91.xml"/><Relationship Id="rId2" Type="http://schemas.openxmlformats.org/officeDocument/2006/relationships/image" Target="../media/image25.png"/><Relationship Id="rId16" Type="http://schemas.openxmlformats.org/officeDocument/2006/relationships/customXml" Target="../ink/ink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2.png"/><Relationship Id="rId5" Type="http://schemas.openxmlformats.org/officeDocument/2006/relationships/image" Target="../media/image18.jpeg"/><Relationship Id="rId15" Type="http://schemas.openxmlformats.org/officeDocument/2006/relationships/customXml" Target="../ink/ink89.xml"/><Relationship Id="rId10" Type="http://schemas.openxmlformats.org/officeDocument/2006/relationships/customXml" Target="../ink/ink85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customXml" Target="../ink/ink8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9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3847/2041-8213/abdbaf/meta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10.xml"/><Relationship Id="rId9" Type="http://schemas.openxmlformats.org/officeDocument/2006/relationships/hyperlink" Target="https://iopscience.iop.org/article/10.1088/0004-637X/794/2/107/met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iopscience.iop.org/article/10.1088/1475-7516/2019/11/03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hyperlink" Target="https://moriond.in2p3.fr/J11/transparents/hardin.pdf" TargetMode="External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techexplorist.com/doubling-accuracy-measuring-distances-supernova-explosions/38949/" TargetMode="External"/><Relationship Id="rId1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3847/1538-4357/abec3c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www.aanda.org/articles/aa/abs/2007/16/aa6930-06/aa6930-06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1242" TargetMode="External"/><Relationship Id="rId5" Type="http://schemas.openxmlformats.org/officeDocument/2006/relationships/hyperlink" Target="http://www.sciencedaily.com/releases/2021/05/210507093944.htm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sciencedaily.com/releases/2021/05/210507093944.htm" TargetMode="External"/><Relationship Id="rId9" Type="http://schemas.openxmlformats.org/officeDocument/2006/relationships/hyperlink" Target="https://www.aanda.org/articles/aa/abs/2021/03/aa39196-20/aa39196-20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daily.com/releases/2021/05/210507093944.ht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3847/1538-4357/abec3c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A7D24B-78BA-4428-8CEB-A1367DCF992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B69CAB-0FC0-40D9-B45B-16B10247A1A3}"/>
              </a:ext>
            </a:extLst>
          </p:cNvPr>
          <p:cNvGrpSpPr/>
          <p:nvPr/>
        </p:nvGrpSpPr>
        <p:grpSpPr>
          <a:xfrm>
            <a:off x="-2" y="1"/>
            <a:ext cx="12192001" cy="6857999"/>
            <a:chOff x="-2" y="1"/>
            <a:chExt cx="12192001" cy="6857999"/>
          </a:xfrm>
        </p:grpSpPr>
        <p:pic>
          <p:nvPicPr>
            <p:cNvPr id="2074" name="Picture 26" descr="Mysterious deep space object sending signals to Earth every 16 days">
              <a:extLst>
                <a:ext uri="{FF2B5EF4-FFF2-40B4-BE49-F238E27FC236}">
                  <a16:creationId xmlns:a16="http://schemas.microsoft.com/office/drawing/2014/main" id="{3913E0A9-72F2-4122-B8A8-7B42C53075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71"/>
            <a:stretch/>
          </p:blipFill>
          <p:spPr bwMode="auto">
            <a:xfrm>
              <a:off x="-2" y="1"/>
              <a:ext cx="12192000" cy="602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6" descr="Mysterious deep space object sending signals to Earth every 16 days">
              <a:extLst>
                <a:ext uri="{FF2B5EF4-FFF2-40B4-BE49-F238E27FC236}">
                  <a16:creationId xmlns:a16="http://schemas.microsoft.com/office/drawing/2014/main" id="{9B6A68BC-32E3-477A-8E76-4031EA8F15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4" t="79784" r="6719" b="10010"/>
            <a:stretch/>
          </p:blipFill>
          <p:spPr bwMode="auto">
            <a:xfrm>
              <a:off x="1988684" y="6028036"/>
              <a:ext cx="6145665" cy="829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Mysterious deep space object sending signals to Earth every 16 days">
              <a:extLst>
                <a:ext uri="{FF2B5EF4-FFF2-40B4-BE49-F238E27FC236}">
                  <a16:creationId xmlns:a16="http://schemas.microsoft.com/office/drawing/2014/main" id="{A67985AA-FF94-4EB5-8681-6A529F5A6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06" t="79784" r="8750" b="10010"/>
            <a:stretch/>
          </p:blipFill>
          <p:spPr bwMode="auto">
            <a:xfrm>
              <a:off x="7943848" y="6028036"/>
              <a:ext cx="4248151" cy="829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Mysterious deep space object sending signals to Earth every 16 days">
              <a:extLst>
                <a:ext uri="{FF2B5EF4-FFF2-40B4-BE49-F238E27FC236}">
                  <a16:creationId xmlns:a16="http://schemas.microsoft.com/office/drawing/2014/main" id="{2ABF1B75-28D9-495D-A844-5D80F01FF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39" t="79784" r="8750" b="10010"/>
            <a:stretch/>
          </p:blipFill>
          <p:spPr bwMode="auto">
            <a:xfrm>
              <a:off x="-1" y="6028036"/>
              <a:ext cx="1988683" cy="829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28402C-E2E9-4FEB-AD16-F7C341662189}"/>
              </a:ext>
            </a:extLst>
          </p:cNvPr>
          <p:cNvSpPr txBox="1"/>
          <p:nvPr/>
        </p:nvSpPr>
        <p:spPr>
          <a:xfrm>
            <a:off x="3391855" y="2419975"/>
            <a:ext cx="5408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Cosmology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D96B4-FE8F-40CF-84CF-E6DE8BFE52F3}"/>
              </a:ext>
            </a:extLst>
          </p:cNvPr>
          <p:cNvSpPr txBox="1"/>
          <p:nvPr/>
        </p:nvSpPr>
        <p:spPr>
          <a:xfrm>
            <a:off x="5364446" y="4085533"/>
            <a:ext cx="1463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/>
              </a:rPr>
              <a:t>vast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65C9B0-06F1-4772-8211-8387B5F3D86C}"/>
              </a:ext>
            </a:extLst>
          </p:cNvPr>
          <p:cNvSpPr txBox="1"/>
          <p:nvPr/>
        </p:nvSpPr>
        <p:spPr>
          <a:xfrm>
            <a:off x="5548313" y="4708112"/>
            <a:ext cx="109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(field)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8BFFC9F-A65C-4B5F-896A-12774E76098E}"/>
              </a:ext>
            </a:extLst>
          </p:cNvPr>
          <p:cNvSpPr/>
          <p:nvPr/>
        </p:nvSpPr>
        <p:spPr>
          <a:xfrm>
            <a:off x="4979490" y="4509573"/>
            <a:ext cx="1706880" cy="32683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7287A5-CAC1-4ECA-B1EA-65711A58AA6C}"/>
              </a:ext>
            </a:extLst>
          </p:cNvPr>
          <p:cNvSpPr txBox="1"/>
          <p:nvPr/>
        </p:nvSpPr>
        <p:spPr>
          <a:xfrm>
            <a:off x="6856683" y="4253099"/>
            <a:ext cx="2469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distances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6602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6589 -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  <p:bldP spid="32" grpId="0"/>
      <p:bldP spid="32" grpId="1"/>
      <p:bldP spid="5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4FB5640-97B0-49BF-8975-748C61008A30}"/>
              </a:ext>
            </a:extLst>
          </p:cNvPr>
          <p:cNvCxnSpPr>
            <a:cxnSpLocks/>
          </p:cNvCxnSpPr>
          <p:nvPr/>
        </p:nvCxnSpPr>
        <p:spPr>
          <a:xfrm>
            <a:off x="7976089" y="3653850"/>
            <a:ext cx="1160654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45D008C-53F2-4B7E-BDA6-1D54183D232D}"/>
              </a:ext>
            </a:extLst>
          </p:cNvPr>
          <p:cNvSpPr/>
          <p:nvPr/>
        </p:nvSpPr>
        <p:spPr>
          <a:xfrm>
            <a:off x="4215648" y="2672214"/>
            <a:ext cx="7776030" cy="368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F7FF869E-A24C-4091-816C-AF56506FE680}"/>
              </a:ext>
            </a:extLst>
          </p:cNvPr>
          <p:cNvSpPr/>
          <p:nvPr/>
        </p:nvSpPr>
        <p:spPr>
          <a:xfrm rot="16200000">
            <a:off x="5620272" y="3073925"/>
            <a:ext cx="1467758" cy="1128340"/>
          </a:xfrm>
          <a:prstGeom prst="flowChartExtract">
            <a:avLst/>
          </a:prstGeom>
          <a:solidFill>
            <a:srgbClr val="FF858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6FCBDEB-E072-4945-96E6-A8B9865B7782}"/>
                  </a:ext>
                </a:extLst>
              </p14:cNvPr>
              <p14:cNvContentPartPr/>
              <p14:nvPr/>
            </p14:nvContentPartPr>
            <p14:xfrm>
              <a:off x="6067644" y="3595284"/>
              <a:ext cx="218880" cy="662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6FCBDEB-E072-4945-96E6-A8B9865B77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564" y="357620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7B0CA8A6-0AFB-4501-B9AE-2337E1411A2A}"/>
                  </a:ext>
                </a:extLst>
              </p14:cNvPr>
              <p14:cNvContentPartPr/>
              <p14:nvPr/>
            </p14:nvContentPartPr>
            <p14:xfrm rot="3269225">
              <a:off x="5890100" y="3881401"/>
              <a:ext cx="218880" cy="662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7B0CA8A6-0AFB-4501-B9AE-2337E1411A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71020" y="386232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B5462081-BD91-474D-A539-8ADE721B69A1}"/>
                  </a:ext>
                </a:extLst>
              </p14:cNvPr>
              <p14:cNvContentPartPr/>
              <p14:nvPr/>
            </p14:nvContentPartPr>
            <p14:xfrm rot="5666742">
              <a:off x="5704647" y="3907477"/>
              <a:ext cx="218880" cy="662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B5462081-BD91-474D-A539-8ADE721B69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5567" y="388839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CDA5F10-CD57-4987-9636-572F2D7CB792}"/>
                  </a:ext>
                </a:extLst>
              </p14:cNvPr>
              <p14:cNvContentPartPr/>
              <p14:nvPr/>
            </p14:nvContentPartPr>
            <p14:xfrm rot="7591206">
              <a:off x="5537678" y="3827673"/>
              <a:ext cx="218880" cy="662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CDA5F10-CD57-4987-9636-572F2D7CB7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8598" y="380859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9FC31302-B719-47B5-B9DB-B60AD2548D04}"/>
                  </a:ext>
                </a:extLst>
              </p14:cNvPr>
              <p14:cNvContentPartPr/>
              <p14:nvPr/>
            </p14:nvContentPartPr>
            <p14:xfrm rot="9476988">
              <a:off x="5445932" y="3666900"/>
              <a:ext cx="218880" cy="66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9FC31302-B719-47B5-B9DB-B60AD2548D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6852" y="364782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94053AD3-90F7-41A5-A6F4-4ACD969AF9F3}"/>
                  </a:ext>
                </a:extLst>
              </p14:cNvPr>
              <p14:cNvContentPartPr/>
              <p14:nvPr/>
            </p14:nvContentPartPr>
            <p14:xfrm rot="11821578">
              <a:off x="5454453" y="3498451"/>
              <a:ext cx="218880" cy="662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94053AD3-90F7-41A5-A6F4-4ACD969AF9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5373" y="347937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458E6B7B-B1DD-42C4-ABF2-837F032DA623}"/>
                  </a:ext>
                </a:extLst>
              </p14:cNvPr>
              <p14:cNvContentPartPr/>
              <p14:nvPr/>
            </p14:nvContentPartPr>
            <p14:xfrm rot="13528120">
              <a:off x="5563899" y="3340942"/>
              <a:ext cx="218880" cy="662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458E6B7B-B1DD-42C4-ABF2-837F032DA6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4819" y="332186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98607F98-17EB-4D7D-A8EE-30F481F99B88}"/>
                  </a:ext>
                </a:extLst>
              </p14:cNvPr>
              <p14:cNvContentPartPr/>
              <p14:nvPr/>
            </p14:nvContentPartPr>
            <p14:xfrm rot="15427781">
              <a:off x="5731022" y="3280366"/>
              <a:ext cx="218880" cy="662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98607F98-17EB-4D7D-A8EE-30F481F99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11942" y="326128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471E4584-00D0-4C65-B356-A0FACFA3C66B}"/>
                  </a:ext>
                </a:extLst>
              </p14:cNvPr>
              <p14:cNvContentPartPr/>
              <p14:nvPr/>
            </p14:nvContentPartPr>
            <p14:xfrm rot="17384832">
              <a:off x="5884226" y="3314839"/>
              <a:ext cx="218880" cy="662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471E4584-00D0-4C65-B356-A0FACFA3C6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5146" y="329575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AD97853-C02F-48E1-8312-4E3835BF9450}"/>
                  </a:ext>
                </a:extLst>
              </p14:cNvPr>
              <p14:cNvContentPartPr/>
              <p14:nvPr/>
            </p14:nvContentPartPr>
            <p14:xfrm rot="19401976">
              <a:off x="6018680" y="3438764"/>
              <a:ext cx="218880" cy="662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AD97853-C02F-48E1-8312-4E3835BF94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9600" y="341968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437DCE92-695F-462F-9150-72B8FC1D2A86}"/>
                  </a:ext>
                </a:extLst>
              </p14:cNvPr>
              <p14:cNvContentPartPr/>
              <p14:nvPr/>
            </p14:nvContentPartPr>
            <p14:xfrm>
              <a:off x="6067644" y="3588736"/>
              <a:ext cx="218880" cy="662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437DCE92-695F-462F-9150-72B8FC1D2A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564" y="356965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FE74F2DF-8A8F-43D5-8B2A-F704F0FFD1F6}"/>
                  </a:ext>
                </a:extLst>
              </p14:cNvPr>
              <p14:cNvContentPartPr/>
              <p14:nvPr/>
            </p14:nvContentPartPr>
            <p14:xfrm rot="3269225">
              <a:off x="5890100" y="3874853"/>
              <a:ext cx="218880" cy="662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FE74F2DF-8A8F-43D5-8B2A-F704F0FFD1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71020" y="385577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C647F82-62C1-4E4D-B57D-28A2D8E6787A}"/>
                  </a:ext>
                </a:extLst>
              </p14:cNvPr>
              <p14:cNvContentPartPr/>
              <p14:nvPr/>
            </p14:nvContentPartPr>
            <p14:xfrm rot="5666742">
              <a:off x="5704647" y="3900929"/>
              <a:ext cx="218880" cy="662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C647F82-62C1-4E4D-B57D-28A2D8E678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5567" y="388184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8DB2EDFA-3858-491D-AB27-7ACC12FD4BE0}"/>
                  </a:ext>
                </a:extLst>
              </p14:cNvPr>
              <p14:cNvContentPartPr/>
              <p14:nvPr/>
            </p14:nvContentPartPr>
            <p14:xfrm rot="7591206">
              <a:off x="5537678" y="3821125"/>
              <a:ext cx="218880" cy="662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8DB2EDFA-3858-491D-AB27-7ACC12FD4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8598" y="380204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CBBC1868-3006-4CEB-BE80-3B1F59E3914A}"/>
                  </a:ext>
                </a:extLst>
              </p14:cNvPr>
              <p14:cNvContentPartPr/>
              <p14:nvPr/>
            </p14:nvContentPartPr>
            <p14:xfrm rot="9476988">
              <a:off x="5445932" y="3660352"/>
              <a:ext cx="218880" cy="66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CBBC1868-3006-4CEB-BE80-3B1F59E391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6852" y="364127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43AB0133-D1CE-47FA-ACCF-7968811D666A}"/>
                  </a:ext>
                </a:extLst>
              </p14:cNvPr>
              <p14:cNvContentPartPr/>
              <p14:nvPr/>
            </p14:nvContentPartPr>
            <p14:xfrm rot="11821578">
              <a:off x="5454453" y="3491903"/>
              <a:ext cx="218880" cy="662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43AB0133-D1CE-47FA-ACCF-7968811D66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5373" y="347282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3723404-C6C6-45FF-ACDE-DF20FAFE9A5E}"/>
                  </a:ext>
                </a:extLst>
              </p14:cNvPr>
              <p14:cNvContentPartPr/>
              <p14:nvPr/>
            </p14:nvContentPartPr>
            <p14:xfrm rot="13528120">
              <a:off x="5563899" y="3334394"/>
              <a:ext cx="218880" cy="662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3723404-C6C6-45FF-ACDE-DF20FAFE9A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4819" y="331531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E3A025AA-FAB6-445E-AF1E-C6B17345EFC1}"/>
                  </a:ext>
                </a:extLst>
              </p14:cNvPr>
              <p14:cNvContentPartPr/>
              <p14:nvPr/>
            </p14:nvContentPartPr>
            <p14:xfrm rot="15427781">
              <a:off x="5731022" y="3273818"/>
              <a:ext cx="218880" cy="6624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E3A025AA-FAB6-445E-AF1E-C6B17345EF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11942" y="325473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3AB9F176-9705-476C-B461-636BFE2FF4AB}"/>
                  </a:ext>
                </a:extLst>
              </p14:cNvPr>
              <p14:cNvContentPartPr/>
              <p14:nvPr/>
            </p14:nvContentPartPr>
            <p14:xfrm rot="17384832">
              <a:off x="5884226" y="3308291"/>
              <a:ext cx="218880" cy="662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3AB9F176-9705-476C-B461-636BFE2FF4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5146" y="328921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C0E502C4-0929-4DCA-9832-E53994223D37}"/>
                  </a:ext>
                </a:extLst>
              </p14:cNvPr>
              <p14:cNvContentPartPr/>
              <p14:nvPr/>
            </p14:nvContentPartPr>
            <p14:xfrm rot="19401976">
              <a:off x="6018680" y="3432216"/>
              <a:ext cx="218880" cy="662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C0E502C4-0929-4DCA-9832-E53994223D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9600" y="341313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8FA05276-ED6C-4586-918C-8381C81021D9}"/>
                  </a:ext>
                </a:extLst>
              </p14:cNvPr>
              <p14:cNvContentPartPr/>
              <p14:nvPr/>
            </p14:nvContentPartPr>
            <p14:xfrm>
              <a:off x="6067646" y="3595285"/>
              <a:ext cx="218880" cy="662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8FA05276-ED6C-4586-918C-8381C81021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566" y="357620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941C2AD2-A751-43C4-AE3B-FD4AE0A13C2B}"/>
                  </a:ext>
                </a:extLst>
              </p14:cNvPr>
              <p14:cNvContentPartPr/>
              <p14:nvPr/>
            </p14:nvContentPartPr>
            <p14:xfrm rot="3269225">
              <a:off x="5890102" y="3881402"/>
              <a:ext cx="218880" cy="662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941C2AD2-A751-43C4-AE3B-FD4AE0A13C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71022" y="386232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3D9764EF-0C75-41D5-97B6-7B3771ABD836}"/>
                  </a:ext>
                </a:extLst>
              </p14:cNvPr>
              <p14:cNvContentPartPr/>
              <p14:nvPr/>
            </p14:nvContentPartPr>
            <p14:xfrm rot="5666742">
              <a:off x="5704649" y="3907478"/>
              <a:ext cx="218880" cy="662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3D9764EF-0C75-41D5-97B6-7B3771ABD8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5569" y="388839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17E2F3EB-1706-4823-B1F3-55B97D2AD116}"/>
                  </a:ext>
                </a:extLst>
              </p14:cNvPr>
              <p14:cNvContentPartPr/>
              <p14:nvPr/>
            </p14:nvContentPartPr>
            <p14:xfrm rot="7591206">
              <a:off x="5537680" y="3827674"/>
              <a:ext cx="218880" cy="662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17E2F3EB-1706-4823-B1F3-55B97D2AD1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8600" y="380859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019E0006-F657-489B-82C7-8CDD4E8303E5}"/>
                  </a:ext>
                </a:extLst>
              </p14:cNvPr>
              <p14:cNvContentPartPr/>
              <p14:nvPr/>
            </p14:nvContentPartPr>
            <p14:xfrm rot="9476988">
              <a:off x="5445934" y="3666901"/>
              <a:ext cx="218880" cy="662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019E0006-F657-489B-82C7-8CDD4E8303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6854" y="364782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CD42F60C-809B-4A65-A9F6-6C0790F5E5DF}"/>
                  </a:ext>
                </a:extLst>
              </p14:cNvPr>
              <p14:cNvContentPartPr/>
              <p14:nvPr/>
            </p14:nvContentPartPr>
            <p14:xfrm rot="11821578">
              <a:off x="5454455" y="3498452"/>
              <a:ext cx="218880" cy="662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CD42F60C-809B-4A65-A9F6-6C0790F5E5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5375" y="347937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9B154782-B327-437E-9832-A0BD1FA5CFA2}"/>
                  </a:ext>
                </a:extLst>
              </p14:cNvPr>
              <p14:cNvContentPartPr/>
              <p14:nvPr/>
            </p14:nvContentPartPr>
            <p14:xfrm rot="13528120">
              <a:off x="5563901" y="3340943"/>
              <a:ext cx="218880" cy="662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9B154782-B327-437E-9832-A0BD1FA5CF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4821" y="332186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AD14EBC5-1C0E-487A-86FA-83EC1395AE27}"/>
                  </a:ext>
                </a:extLst>
              </p14:cNvPr>
              <p14:cNvContentPartPr/>
              <p14:nvPr/>
            </p14:nvContentPartPr>
            <p14:xfrm rot="15427781">
              <a:off x="5731024" y="3280367"/>
              <a:ext cx="218880" cy="662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AD14EBC5-1C0E-487A-86FA-83EC1395AE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11944" y="326128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A29C85E1-898D-4995-B766-9BF0A7378C07}"/>
                  </a:ext>
                </a:extLst>
              </p14:cNvPr>
              <p14:cNvContentPartPr/>
              <p14:nvPr/>
            </p14:nvContentPartPr>
            <p14:xfrm rot="17384832">
              <a:off x="5884228" y="3314840"/>
              <a:ext cx="218880" cy="662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A29C85E1-898D-4995-B766-9BF0A7378C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5148" y="329576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349E5DBF-3668-49BE-ACC2-5ED760FDBA2B}"/>
                  </a:ext>
                </a:extLst>
              </p14:cNvPr>
              <p14:cNvContentPartPr/>
              <p14:nvPr/>
            </p14:nvContentPartPr>
            <p14:xfrm rot="19401976">
              <a:off x="6018682" y="3438765"/>
              <a:ext cx="218880" cy="662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349E5DBF-3668-49BE-ACC2-5ED760FDBA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9602" y="341968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C63B544B-97EE-4A5F-8342-B06D2E62A436}"/>
                  </a:ext>
                </a:extLst>
              </p14:cNvPr>
              <p14:cNvContentPartPr/>
              <p14:nvPr/>
            </p14:nvContentPartPr>
            <p14:xfrm>
              <a:off x="6067644" y="3601574"/>
              <a:ext cx="218880" cy="662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C63B544B-97EE-4A5F-8342-B06D2E62A4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8564" y="358249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F18B635C-E5EC-48FC-8D45-0A73AAEA87B0}"/>
                  </a:ext>
                </a:extLst>
              </p14:cNvPr>
              <p14:cNvContentPartPr/>
              <p14:nvPr/>
            </p14:nvContentPartPr>
            <p14:xfrm rot="3269225">
              <a:off x="5890100" y="3887691"/>
              <a:ext cx="218880" cy="662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F18B635C-E5EC-48FC-8D45-0A73AAEA87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71020" y="386861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888671D8-EE77-49FE-8789-8533726B4CE2}"/>
                  </a:ext>
                </a:extLst>
              </p14:cNvPr>
              <p14:cNvContentPartPr/>
              <p14:nvPr/>
            </p14:nvContentPartPr>
            <p14:xfrm rot="5666742">
              <a:off x="5704647" y="3913767"/>
              <a:ext cx="218880" cy="662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888671D8-EE77-49FE-8789-8533726B4C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5567" y="389468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7677B8CB-E8BC-42F3-9A7D-94D68B9DC9E2}"/>
                  </a:ext>
                </a:extLst>
              </p14:cNvPr>
              <p14:cNvContentPartPr/>
              <p14:nvPr/>
            </p14:nvContentPartPr>
            <p14:xfrm rot="7591206">
              <a:off x="5537678" y="3833963"/>
              <a:ext cx="218880" cy="662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7677B8CB-E8BC-42F3-9A7D-94D68B9DC9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8598" y="381488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6C60EA8-66AB-4FD3-9AB0-606F9590D5C9}"/>
                  </a:ext>
                </a:extLst>
              </p14:cNvPr>
              <p14:cNvContentPartPr/>
              <p14:nvPr/>
            </p14:nvContentPartPr>
            <p14:xfrm rot="9476988">
              <a:off x="5445932" y="3673190"/>
              <a:ext cx="218880" cy="662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6C60EA8-66AB-4FD3-9AB0-606F9590D5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6852" y="365411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C0E4E562-D230-4C80-838B-AE1C7D3D77DE}"/>
                  </a:ext>
                </a:extLst>
              </p14:cNvPr>
              <p14:cNvContentPartPr/>
              <p14:nvPr/>
            </p14:nvContentPartPr>
            <p14:xfrm rot="11821578">
              <a:off x="5454453" y="3504741"/>
              <a:ext cx="218880" cy="662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C0E4E562-D230-4C80-838B-AE1C7D3D77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5373" y="348566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BF65D26E-6865-425B-92CE-BE7864D1045A}"/>
                  </a:ext>
                </a:extLst>
              </p14:cNvPr>
              <p14:cNvContentPartPr/>
              <p14:nvPr/>
            </p14:nvContentPartPr>
            <p14:xfrm rot="13528120">
              <a:off x="5563899" y="3347232"/>
              <a:ext cx="218880" cy="6624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BF65D26E-6865-425B-92CE-BE7864D104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4819" y="332815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64FE7475-4434-4CBD-9965-27DEA5757947}"/>
                  </a:ext>
                </a:extLst>
              </p14:cNvPr>
              <p14:cNvContentPartPr/>
              <p14:nvPr/>
            </p14:nvContentPartPr>
            <p14:xfrm rot="15427781">
              <a:off x="5731022" y="3286656"/>
              <a:ext cx="218880" cy="662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64FE7475-4434-4CBD-9965-27DEA5757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11942" y="326757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B7D4CD8-B7C7-4158-8E28-401533779AB3}"/>
                  </a:ext>
                </a:extLst>
              </p14:cNvPr>
              <p14:cNvContentPartPr/>
              <p14:nvPr/>
            </p14:nvContentPartPr>
            <p14:xfrm rot="17384832">
              <a:off x="5884226" y="3321129"/>
              <a:ext cx="218880" cy="662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B7D4CD8-B7C7-4158-8E28-401533779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5146" y="330204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D4B9E2C0-C6FB-46D7-9677-441EAAE129BC}"/>
                  </a:ext>
                </a:extLst>
              </p14:cNvPr>
              <p14:cNvContentPartPr/>
              <p14:nvPr/>
            </p14:nvContentPartPr>
            <p14:xfrm rot="19401976">
              <a:off x="6018680" y="3445054"/>
              <a:ext cx="218880" cy="6624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D4B9E2C0-C6FB-46D7-9677-441EAAE129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9600" y="342597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8593269D-D931-4C51-A729-5BF6C52812DD}"/>
                  </a:ext>
                </a:extLst>
              </p14:cNvPr>
              <p14:cNvContentPartPr/>
              <p14:nvPr/>
            </p14:nvContentPartPr>
            <p14:xfrm>
              <a:off x="6063836" y="3595284"/>
              <a:ext cx="218880" cy="662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8593269D-D931-4C51-A729-5BF6C52812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4756" y="357620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310E5A15-B548-4D1F-852C-F2A75AFFFF60}"/>
                  </a:ext>
                </a:extLst>
              </p14:cNvPr>
              <p14:cNvContentPartPr/>
              <p14:nvPr/>
            </p14:nvContentPartPr>
            <p14:xfrm rot="3269225">
              <a:off x="5886292" y="3881401"/>
              <a:ext cx="218880" cy="6624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310E5A15-B548-4D1F-852C-F2A75AFFFF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67212" y="386232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2F8320A-7F4C-4EEC-8EBF-A7462181998B}"/>
                  </a:ext>
                </a:extLst>
              </p14:cNvPr>
              <p14:cNvContentPartPr/>
              <p14:nvPr/>
            </p14:nvContentPartPr>
            <p14:xfrm rot="5666742">
              <a:off x="5700839" y="3907477"/>
              <a:ext cx="218880" cy="662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2F8320A-7F4C-4EEC-8EBF-A746218199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1759" y="388839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9F80FA8A-3E92-4ED3-A87C-B732F2F66669}"/>
                  </a:ext>
                </a:extLst>
              </p14:cNvPr>
              <p14:cNvContentPartPr/>
              <p14:nvPr/>
            </p14:nvContentPartPr>
            <p14:xfrm rot="7591206">
              <a:off x="5533870" y="3827673"/>
              <a:ext cx="218880" cy="6624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9F80FA8A-3E92-4ED3-A87C-B732F2F666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4790" y="380859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417409CB-2661-4D3A-B31F-4B47A1D5F4A0}"/>
                  </a:ext>
                </a:extLst>
              </p14:cNvPr>
              <p14:cNvContentPartPr/>
              <p14:nvPr/>
            </p14:nvContentPartPr>
            <p14:xfrm rot="9476988">
              <a:off x="5442124" y="3666900"/>
              <a:ext cx="218880" cy="6624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417409CB-2661-4D3A-B31F-4B47A1D5F4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3044" y="364782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6F41592-B930-4C0D-B871-D99BFDFA8A3D}"/>
                  </a:ext>
                </a:extLst>
              </p14:cNvPr>
              <p14:cNvContentPartPr/>
              <p14:nvPr/>
            </p14:nvContentPartPr>
            <p14:xfrm rot="11821578">
              <a:off x="5450645" y="3498451"/>
              <a:ext cx="218880" cy="662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6F41592-B930-4C0D-B871-D99BFDFA8A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1565" y="347937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3B586D03-1658-45CA-A3D6-2C1751B37FD9}"/>
                  </a:ext>
                </a:extLst>
              </p14:cNvPr>
              <p14:cNvContentPartPr/>
              <p14:nvPr/>
            </p14:nvContentPartPr>
            <p14:xfrm rot="13528120">
              <a:off x="5560091" y="3340942"/>
              <a:ext cx="218880" cy="6624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3B586D03-1658-45CA-A3D6-2C1751B37F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1011" y="332186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EF2A737B-E33A-430F-9DE0-44699A1B08AF}"/>
                  </a:ext>
                </a:extLst>
              </p14:cNvPr>
              <p14:cNvContentPartPr/>
              <p14:nvPr/>
            </p14:nvContentPartPr>
            <p14:xfrm rot="15427781">
              <a:off x="5727214" y="3280366"/>
              <a:ext cx="218880" cy="662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EF2A737B-E33A-430F-9DE0-44699A1B08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08134" y="326128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AAA5AEAA-518C-427C-A1CD-FF24A4E7CF7A}"/>
                  </a:ext>
                </a:extLst>
              </p14:cNvPr>
              <p14:cNvContentPartPr/>
              <p14:nvPr/>
            </p14:nvContentPartPr>
            <p14:xfrm rot="17384832">
              <a:off x="5880418" y="3314839"/>
              <a:ext cx="218880" cy="6624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AAA5AEAA-518C-427C-A1CD-FF24A4E7CF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1338" y="329575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464917F7-33E7-46F1-A05F-C29FA4CE6210}"/>
                  </a:ext>
                </a:extLst>
              </p14:cNvPr>
              <p14:cNvContentPartPr/>
              <p14:nvPr/>
            </p14:nvContentPartPr>
            <p14:xfrm rot="19401976">
              <a:off x="6014872" y="3438764"/>
              <a:ext cx="218880" cy="662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464917F7-33E7-46F1-A05F-C29FA4CE62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5792" y="341968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FE9B759-9780-4DC4-9B0D-F099B1D8A65B}"/>
                  </a:ext>
                </a:extLst>
              </p14:cNvPr>
              <p14:cNvContentPartPr/>
              <p14:nvPr/>
            </p14:nvContentPartPr>
            <p14:xfrm>
              <a:off x="6065740" y="3594941"/>
              <a:ext cx="218880" cy="6624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FE9B759-9780-4DC4-9B0D-F099B1D8A6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6660" y="357586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F440DD46-0B99-467F-85D9-BDB9BDA97AE4}"/>
                  </a:ext>
                </a:extLst>
              </p14:cNvPr>
              <p14:cNvContentPartPr/>
              <p14:nvPr/>
            </p14:nvContentPartPr>
            <p14:xfrm rot="3269225">
              <a:off x="5888196" y="3881058"/>
              <a:ext cx="218880" cy="6624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F440DD46-0B99-467F-85D9-BDB9BDA97A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3269225">
                <a:off x="5869116" y="386197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81B59A0C-917C-4F61-96C9-3A1E706AEF86}"/>
                  </a:ext>
                </a:extLst>
              </p14:cNvPr>
              <p14:cNvContentPartPr/>
              <p14:nvPr/>
            </p14:nvContentPartPr>
            <p14:xfrm rot="5666742">
              <a:off x="5702743" y="3907134"/>
              <a:ext cx="218880" cy="662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81B59A0C-917C-4F61-96C9-3A1E706AE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5666742">
                <a:off x="5683663" y="3888054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F0FB9991-4D8C-4DEB-986E-37F0E1B468E5}"/>
                  </a:ext>
                </a:extLst>
              </p14:cNvPr>
              <p14:cNvContentPartPr/>
              <p14:nvPr/>
            </p14:nvContentPartPr>
            <p14:xfrm rot="7591206">
              <a:off x="5535774" y="3827330"/>
              <a:ext cx="218880" cy="662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F0FB9991-4D8C-4DEB-986E-37F0E1B468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7591206">
                <a:off x="5516694" y="380825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46AC287F-57DE-4BC5-B45C-8994CB78EAF1}"/>
                  </a:ext>
                </a:extLst>
              </p14:cNvPr>
              <p14:cNvContentPartPr/>
              <p14:nvPr/>
            </p14:nvContentPartPr>
            <p14:xfrm rot="9476988">
              <a:off x="5444028" y="3666557"/>
              <a:ext cx="218880" cy="662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46AC287F-57DE-4BC5-B45C-8994CB78EA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9476988">
                <a:off x="5424948" y="364747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E365F13F-D5ED-4E52-AD3A-46D37468BBE8}"/>
                  </a:ext>
                </a:extLst>
              </p14:cNvPr>
              <p14:cNvContentPartPr/>
              <p14:nvPr/>
            </p14:nvContentPartPr>
            <p14:xfrm rot="11821578">
              <a:off x="5452549" y="3498108"/>
              <a:ext cx="218880" cy="6624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E365F13F-D5ED-4E52-AD3A-46D37468BB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1821578">
                <a:off x="5433469" y="347902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A9556DB3-06E6-49E2-AF36-E8D4EF0E7B7B}"/>
                  </a:ext>
                </a:extLst>
              </p14:cNvPr>
              <p14:cNvContentPartPr/>
              <p14:nvPr/>
            </p14:nvContentPartPr>
            <p14:xfrm rot="13528120">
              <a:off x="5561995" y="3340599"/>
              <a:ext cx="218880" cy="662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A9556DB3-06E6-49E2-AF36-E8D4EF0E7B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3528120">
                <a:off x="5542915" y="332151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B3EEA7BA-7100-47E3-8D5D-C8C0D9385CF0}"/>
                  </a:ext>
                </a:extLst>
              </p14:cNvPr>
              <p14:cNvContentPartPr/>
              <p14:nvPr/>
            </p14:nvContentPartPr>
            <p14:xfrm rot="15427781">
              <a:off x="5729118" y="3280023"/>
              <a:ext cx="218880" cy="6624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B3EEA7BA-7100-47E3-8D5D-C8C0D9385C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427781">
                <a:off x="5710038" y="3260943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154D9E2-C29F-49B3-B957-69B9887B0864}"/>
                  </a:ext>
                </a:extLst>
              </p14:cNvPr>
              <p14:cNvContentPartPr/>
              <p14:nvPr/>
            </p14:nvContentPartPr>
            <p14:xfrm rot="17384832">
              <a:off x="5882322" y="3314496"/>
              <a:ext cx="218880" cy="662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154D9E2-C29F-49B3-B957-69B9887B08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384832">
                <a:off x="5863242" y="329541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00194777-85CC-4FBC-9B52-CCF313E07C13}"/>
                  </a:ext>
                </a:extLst>
              </p14:cNvPr>
              <p14:cNvContentPartPr/>
              <p14:nvPr/>
            </p14:nvContentPartPr>
            <p14:xfrm rot="19401976">
              <a:off x="6016776" y="3438421"/>
              <a:ext cx="218880" cy="6624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00194777-85CC-4FBC-9B52-CCF313E07C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7696" y="3419341"/>
                <a:ext cx="256680" cy="104040"/>
              </a:xfrm>
              <a:prstGeom prst="rect">
                <a:avLst/>
              </a:prstGeom>
            </p:spPr>
          </p:pic>
        </mc:Fallback>
      </mc:AlternateContent>
      <p:sp>
        <p:nvSpPr>
          <p:cNvPr id="91" name="Flowchart: Extract 90">
            <a:extLst>
              <a:ext uri="{FF2B5EF4-FFF2-40B4-BE49-F238E27FC236}">
                <a16:creationId xmlns:a16="http://schemas.microsoft.com/office/drawing/2014/main" id="{7B886DE3-EA90-4B52-9A1C-4313138FA430}"/>
              </a:ext>
            </a:extLst>
          </p:cNvPr>
          <p:cNvSpPr/>
          <p:nvPr/>
        </p:nvSpPr>
        <p:spPr>
          <a:xfrm rot="16200000">
            <a:off x="6763400" y="1930538"/>
            <a:ext cx="1467758" cy="3395043"/>
          </a:xfrm>
          <a:prstGeom prst="flowChartExtract">
            <a:avLst/>
          </a:prstGeom>
          <a:solidFill>
            <a:srgbClr val="FF858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E4B8160-4DC3-459B-86FF-A9C56E583BE6}"/>
              </a:ext>
            </a:extLst>
          </p:cNvPr>
          <p:cNvCxnSpPr>
            <a:cxnSpLocks/>
          </p:cNvCxnSpPr>
          <p:nvPr/>
        </p:nvCxnSpPr>
        <p:spPr>
          <a:xfrm>
            <a:off x="9198137" y="2900711"/>
            <a:ext cx="0" cy="1467758"/>
          </a:xfrm>
          <a:prstGeom prst="line">
            <a:avLst/>
          </a:prstGeom>
          <a:ln w="7620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77A0DCF2-93B1-4715-9B41-31797212317A}"/>
                  </a:ext>
                </a:extLst>
              </p14:cNvPr>
              <p14:cNvContentPartPr/>
              <p14:nvPr/>
            </p14:nvContentPartPr>
            <p14:xfrm>
              <a:off x="6068891" y="3594158"/>
              <a:ext cx="218880" cy="662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77A0DCF2-93B1-4715-9B41-3179721231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9811" y="357507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C1BA6FA-2BAA-4994-A51F-72D8BFBB2CC5}"/>
                  </a:ext>
                </a:extLst>
              </p14:cNvPr>
              <p14:cNvContentPartPr/>
              <p14:nvPr/>
            </p14:nvContentPartPr>
            <p14:xfrm rot="19401976">
              <a:off x="6019927" y="3437638"/>
              <a:ext cx="218880" cy="66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C1BA6FA-2BAA-4994-A51F-72D8BFBB2C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6000847" y="341855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F0A1A6D-A7E3-4DEC-8DB3-650295C35F44}"/>
                  </a:ext>
                </a:extLst>
              </p14:cNvPr>
              <p14:cNvContentPartPr/>
              <p14:nvPr/>
            </p14:nvContentPartPr>
            <p14:xfrm>
              <a:off x="6068891" y="3587610"/>
              <a:ext cx="218880" cy="662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F0A1A6D-A7E3-4DEC-8DB3-650295C35F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9811" y="356853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91A25E2-8639-4350-8E99-27AB6A597010}"/>
                  </a:ext>
                </a:extLst>
              </p14:cNvPr>
              <p14:cNvContentPartPr/>
              <p14:nvPr/>
            </p14:nvContentPartPr>
            <p14:xfrm rot="19401976">
              <a:off x="6019927" y="3431090"/>
              <a:ext cx="218880" cy="66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91A25E2-8639-4350-8E99-27AB6A5970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6000847" y="341201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A8DF62E-2B02-4839-ACF7-740E87EEF473}"/>
                  </a:ext>
                </a:extLst>
              </p14:cNvPr>
              <p14:cNvContentPartPr/>
              <p14:nvPr/>
            </p14:nvContentPartPr>
            <p14:xfrm>
              <a:off x="6068893" y="3594159"/>
              <a:ext cx="218880" cy="662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A8DF62E-2B02-4839-ACF7-740E87EEF4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9813" y="357507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644E41A-7BE6-4311-9223-EE4DCABA1074}"/>
                  </a:ext>
                </a:extLst>
              </p14:cNvPr>
              <p14:cNvContentPartPr/>
              <p14:nvPr/>
            </p14:nvContentPartPr>
            <p14:xfrm rot="19401976">
              <a:off x="6019929" y="3437639"/>
              <a:ext cx="218880" cy="66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644E41A-7BE6-4311-9223-EE4DCABA10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6000849" y="341855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7E8C6F0-F0B1-42E4-B1A5-F5968329E352}"/>
                  </a:ext>
                </a:extLst>
              </p14:cNvPr>
              <p14:cNvContentPartPr/>
              <p14:nvPr/>
            </p14:nvContentPartPr>
            <p14:xfrm>
              <a:off x="6068891" y="3600448"/>
              <a:ext cx="218880" cy="662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7E8C6F0-F0B1-42E4-B1A5-F5968329E3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9811" y="358136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FEA33BF-57EB-4037-884B-54E55C30C33B}"/>
                  </a:ext>
                </a:extLst>
              </p14:cNvPr>
              <p14:cNvContentPartPr/>
              <p14:nvPr/>
            </p14:nvContentPartPr>
            <p14:xfrm rot="19401976">
              <a:off x="6019927" y="3443928"/>
              <a:ext cx="218880" cy="662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FEA33BF-57EB-4037-884B-54E55C30C3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6000847" y="342484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D5940303-CA87-4509-BBED-E1380504F07B}"/>
                  </a:ext>
                </a:extLst>
              </p14:cNvPr>
              <p14:cNvContentPartPr/>
              <p14:nvPr/>
            </p14:nvContentPartPr>
            <p14:xfrm>
              <a:off x="6065083" y="3594158"/>
              <a:ext cx="218880" cy="662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D5940303-CA87-4509-BBED-E1380504F0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6003" y="357507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ED677049-6D37-405D-9643-7B87DEC22202}"/>
                  </a:ext>
                </a:extLst>
              </p14:cNvPr>
              <p14:cNvContentPartPr/>
              <p14:nvPr/>
            </p14:nvContentPartPr>
            <p14:xfrm rot="19401976">
              <a:off x="6016119" y="3437638"/>
              <a:ext cx="218880" cy="662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ED677049-6D37-405D-9643-7B87DEC222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7039" y="3418558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CB9AFD7-18B2-4A0A-BBD1-A92CEBA6CCFD}"/>
                  </a:ext>
                </a:extLst>
              </p14:cNvPr>
              <p14:cNvContentPartPr/>
              <p14:nvPr/>
            </p14:nvContentPartPr>
            <p14:xfrm>
              <a:off x="6066987" y="3593815"/>
              <a:ext cx="218880" cy="662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CB9AFD7-18B2-4A0A-BBD1-A92CEBA6CC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7907" y="357473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B370968E-6F90-4D37-9671-AE12A3B15CE3}"/>
                  </a:ext>
                </a:extLst>
              </p14:cNvPr>
              <p14:cNvContentPartPr/>
              <p14:nvPr/>
            </p14:nvContentPartPr>
            <p14:xfrm rot="19401976">
              <a:off x="6018023" y="3437295"/>
              <a:ext cx="218880" cy="662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B370968E-6F90-4D37-9671-AE12A3B15C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401976">
                <a:off x="5998943" y="3418215"/>
                <a:ext cx="256680" cy="104040"/>
              </a:xfrm>
              <a:prstGeom prst="rect">
                <a:avLst/>
              </a:prstGeom>
            </p:spPr>
          </p:pic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2B20BF-DDD7-40AA-BFDA-C82E00804458}"/>
              </a:ext>
            </a:extLst>
          </p:cNvPr>
          <p:cNvCxnSpPr>
            <a:cxnSpLocks/>
          </p:cNvCxnSpPr>
          <p:nvPr/>
        </p:nvCxnSpPr>
        <p:spPr>
          <a:xfrm>
            <a:off x="6957617" y="2904216"/>
            <a:ext cx="0" cy="1467758"/>
          </a:xfrm>
          <a:prstGeom prst="line">
            <a:avLst/>
          </a:prstGeom>
          <a:ln w="7620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C71DAA6-BF39-4B7C-BD7C-6D831D938C1B}"/>
              </a:ext>
            </a:extLst>
          </p:cNvPr>
          <p:cNvSpPr/>
          <p:nvPr/>
        </p:nvSpPr>
        <p:spPr>
          <a:xfrm>
            <a:off x="5661469" y="3427555"/>
            <a:ext cx="401364" cy="401364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34102C9-BD0F-48A9-8409-BB5AE76ED8AA}"/>
              </a:ext>
            </a:extLst>
          </p:cNvPr>
          <p:cNvSpPr txBox="1"/>
          <p:nvPr/>
        </p:nvSpPr>
        <p:spPr>
          <a:xfrm>
            <a:off x="4560996" y="1353110"/>
            <a:ext cx="283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Distance        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F30C7CC-9B7F-4408-982D-E32089018230}"/>
              </a:ext>
            </a:extLst>
          </p:cNvPr>
          <p:cNvCxnSpPr>
            <a:cxnSpLocks/>
          </p:cNvCxnSpPr>
          <p:nvPr/>
        </p:nvCxnSpPr>
        <p:spPr>
          <a:xfrm>
            <a:off x="7976089" y="1730707"/>
            <a:ext cx="2082311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B955EE99-58DA-40AA-B91A-FE1E7C69EA45}"/>
              </a:ext>
            </a:extLst>
          </p:cNvPr>
          <p:cNvSpPr txBox="1"/>
          <p:nvPr/>
        </p:nvSpPr>
        <p:spPr>
          <a:xfrm>
            <a:off x="8306468" y="5538792"/>
            <a:ext cx="3587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= number of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observed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photons per second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per m²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E4175DF-3D38-407F-950D-8BF55E4E15BD}"/>
              </a:ext>
            </a:extLst>
          </p:cNvPr>
          <p:cNvSpPr txBox="1"/>
          <p:nvPr/>
        </p:nvSpPr>
        <p:spPr>
          <a:xfrm>
            <a:off x="10460322" y="1392711"/>
            <a:ext cx="81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3600" baseline="-25000" dirty="0">
                <a:solidFill>
                  <a:prstClr val="black"/>
                </a:solidFill>
                <a:latin typeface="Calibri" panose="020F0502020204030204"/>
              </a:rPr>
              <a:t>L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D6632AB-161D-42CB-9149-31027E502BE1}"/>
              </a:ext>
            </a:extLst>
          </p:cNvPr>
          <p:cNvSpPr txBox="1"/>
          <p:nvPr/>
        </p:nvSpPr>
        <p:spPr>
          <a:xfrm>
            <a:off x="9487589" y="2268429"/>
            <a:ext cx="258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luminosity distance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D07EC0E-EFD2-4AD2-ABA4-BD3CF5465945}"/>
              </a:ext>
            </a:extLst>
          </p:cNvPr>
          <p:cNvSpPr txBox="1"/>
          <p:nvPr/>
        </p:nvSpPr>
        <p:spPr>
          <a:xfrm>
            <a:off x="4359245" y="4670960"/>
            <a:ext cx="283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Luminosity    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4B89B35-FD28-4790-AF0A-BD68C8CC6A0B}"/>
              </a:ext>
            </a:extLst>
          </p:cNvPr>
          <p:cNvSpPr txBox="1"/>
          <p:nvPr/>
        </p:nvSpPr>
        <p:spPr>
          <a:xfrm>
            <a:off x="4387148" y="5514164"/>
            <a:ext cx="345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= amount of light energy per second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5CA17E2-D384-4604-889F-07E9B9719E8B}"/>
              </a:ext>
            </a:extLst>
          </p:cNvPr>
          <p:cNvSpPr txBox="1"/>
          <p:nvPr/>
        </p:nvSpPr>
        <p:spPr>
          <a:xfrm>
            <a:off x="4387148" y="5520458"/>
            <a:ext cx="2853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= number of photons per second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51E75E2-0C9A-44A3-A3FB-BA0FBB5D4D57}"/>
                  </a:ext>
                </a:extLst>
              </p:cNvPr>
              <p:cNvSpPr txBox="1"/>
              <p:nvPr/>
            </p:nvSpPr>
            <p:spPr>
              <a:xfrm>
                <a:off x="8269349" y="4694083"/>
                <a:ext cx="28390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libri" panose="020F0502020204030204"/>
                  </a:rPr>
                  <a:t>Flux     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Ƒ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51E75E2-0C9A-44A3-A3FB-BA0FBB5D4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349" y="4694083"/>
                <a:ext cx="2839045" cy="646331"/>
              </a:xfrm>
              <a:prstGeom prst="rect">
                <a:avLst/>
              </a:prstGeom>
              <a:blipFill>
                <a:blip r:embed="rId75"/>
                <a:stretch>
                  <a:fillRect l="-666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7" name="TextBox 196">
            <a:extLst>
              <a:ext uri="{FF2B5EF4-FFF2-40B4-BE49-F238E27FC236}">
                <a16:creationId xmlns:a16="http://schemas.microsoft.com/office/drawing/2014/main" id="{6A3FCB4C-BF91-43E3-975C-84CFE0633101}"/>
              </a:ext>
            </a:extLst>
          </p:cNvPr>
          <p:cNvSpPr txBox="1"/>
          <p:nvPr/>
        </p:nvSpPr>
        <p:spPr>
          <a:xfrm>
            <a:off x="8297252" y="5542812"/>
            <a:ext cx="394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= amount of </a:t>
            </a:r>
            <a:r>
              <a:rPr lang="en-US" sz="2400" b="1" dirty="0">
                <a:solidFill>
                  <a:prstClr val="black"/>
                </a:solidFill>
              </a:rPr>
              <a:t>detected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light energy per second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per m²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61BA6D2-3EF9-4B10-9103-E67043B70167}"/>
              </a:ext>
            </a:extLst>
          </p:cNvPr>
          <p:cNvSpPr/>
          <p:nvPr/>
        </p:nvSpPr>
        <p:spPr>
          <a:xfrm>
            <a:off x="4237082" y="4681004"/>
            <a:ext cx="7776030" cy="173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411FBF9C-FBE7-434B-92E5-F95B15320FD6}"/>
              </a:ext>
            </a:extLst>
          </p:cNvPr>
          <p:cNvSpPr/>
          <p:nvPr/>
        </p:nvSpPr>
        <p:spPr>
          <a:xfrm rot="15002351">
            <a:off x="4951153" y="2731351"/>
            <a:ext cx="1821995" cy="1806349"/>
          </a:xfrm>
          <a:prstGeom prst="ellipse">
            <a:avLst/>
          </a:prstGeom>
          <a:noFill/>
          <a:ln w="101600" cmpd="sng">
            <a:solidFill>
              <a:schemeClr val="tx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207623"/>
                      <a:gd name="connsiteY0" fmla="*/ 1094333 h 2188665"/>
                      <a:gd name="connsiteX1" fmla="*/ 1103812 w 2207623"/>
                      <a:gd name="connsiteY1" fmla="*/ 0 h 2188665"/>
                      <a:gd name="connsiteX2" fmla="*/ 2207624 w 2207623"/>
                      <a:gd name="connsiteY2" fmla="*/ 1094333 h 2188665"/>
                      <a:gd name="connsiteX3" fmla="*/ 1103812 w 2207623"/>
                      <a:gd name="connsiteY3" fmla="*/ 2188666 h 2188665"/>
                      <a:gd name="connsiteX4" fmla="*/ 0 w 2207623"/>
                      <a:gd name="connsiteY4" fmla="*/ 1094333 h 2188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07623" h="2188665" fill="none" extrusionOk="0">
                        <a:moveTo>
                          <a:pt x="0" y="1094333"/>
                        </a:moveTo>
                        <a:cubicBezTo>
                          <a:pt x="18039" y="492090"/>
                          <a:pt x="522359" y="-57965"/>
                          <a:pt x="1103812" y="0"/>
                        </a:cubicBezTo>
                        <a:cubicBezTo>
                          <a:pt x="1581734" y="-20167"/>
                          <a:pt x="2177874" y="517959"/>
                          <a:pt x="2207624" y="1094333"/>
                        </a:cubicBezTo>
                        <a:cubicBezTo>
                          <a:pt x="2193427" y="1563328"/>
                          <a:pt x="1641398" y="2288771"/>
                          <a:pt x="1103812" y="2188666"/>
                        </a:cubicBezTo>
                        <a:cubicBezTo>
                          <a:pt x="608526" y="2252675"/>
                          <a:pt x="90018" y="1720360"/>
                          <a:pt x="0" y="1094333"/>
                        </a:cubicBezTo>
                        <a:close/>
                      </a:path>
                      <a:path w="2207623" h="2188665" stroke="0" extrusionOk="0">
                        <a:moveTo>
                          <a:pt x="0" y="1094333"/>
                        </a:moveTo>
                        <a:cubicBezTo>
                          <a:pt x="-19691" y="477804"/>
                          <a:pt x="457102" y="13921"/>
                          <a:pt x="1103812" y="0"/>
                        </a:cubicBezTo>
                        <a:cubicBezTo>
                          <a:pt x="1823588" y="23191"/>
                          <a:pt x="2147444" y="491864"/>
                          <a:pt x="2207624" y="1094333"/>
                        </a:cubicBezTo>
                        <a:cubicBezTo>
                          <a:pt x="2128862" y="1775631"/>
                          <a:pt x="1688666" y="2325548"/>
                          <a:pt x="1103812" y="2188666"/>
                        </a:cubicBezTo>
                        <a:cubicBezTo>
                          <a:pt x="424416" y="2150489"/>
                          <a:pt x="123710" y="1757825"/>
                          <a:pt x="0" y="1094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6F6A65-8ACF-4B34-A0EF-7C8AE0C122DD}"/>
              </a:ext>
            </a:extLst>
          </p:cNvPr>
          <p:cNvPicPr>
            <a:picLocks noChangeAspect="1"/>
          </p:cNvPicPr>
          <p:nvPr/>
        </p:nvPicPr>
        <p:blipFill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6619" y="3081469"/>
            <a:ext cx="462122" cy="11407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1BA1BE2-7EC6-448E-9B2B-161ED887A92C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observables – Redshift and distance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A65E9E05-A7DD-474E-9494-ED8EB75DC67C}"/>
                  </a:ext>
                </a:extLst>
              </p14:cNvPr>
              <p14:cNvContentPartPr/>
              <p14:nvPr/>
            </p14:nvContentPartPr>
            <p14:xfrm rot="1580229">
              <a:off x="6002874" y="3760205"/>
              <a:ext cx="218880" cy="662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A65E9E05-A7DD-474E-9494-ED8EB75DC6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3794" y="374112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4D42A2B-8968-480E-8185-A4BAB0532CAD}"/>
                  </a:ext>
                </a:extLst>
              </p14:cNvPr>
              <p14:cNvContentPartPr/>
              <p14:nvPr/>
            </p14:nvContentPartPr>
            <p14:xfrm rot="1580229">
              <a:off x="6002874" y="3753657"/>
              <a:ext cx="218880" cy="662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4D42A2B-8968-480E-8185-A4BAB0532C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3794" y="3734577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E922D2E-5090-4AA8-B8AE-081FA9C4162F}"/>
                  </a:ext>
                </a:extLst>
              </p14:cNvPr>
              <p14:cNvContentPartPr/>
              <p14:nvPr/>
            </p14:nvContentPartPr>
            <p14:xfrm rot="1580229">
              <a:off x="6002876" y="3760206"/>
              <a:ext cx="218880" cy="6624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E922D2E-5090-4AA8-B8AE-081FA9C416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3796" y="3741126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56C960E1-B109-4D59-AA28-5E9FC52AB6B9}"/>
                  </a:ext>
                </a:extLst>
              </p14:cNvPr>
              <p14:cNvContentPartPr/>
              <p14:nvPr/>
            </p14:nvContentPartPr>
            <p14:xfrm rot="1580229">
              <a:off x="6002874" y="3766495"/>
              <a:ext cx="218880" cy="662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56C960E1-B109-4D59-AA28-5E9FC52AB6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3794" y="374741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9A7CCC23-937D-4875-88FB-A3C733173704}"/>
                  </a:ext>
                </a:extLst>
              </p14:cNvPr>
              <p14:cNvContentPartPr/>
              <p14:nvPr/>
            </p14:nvContentPartPr>
            <p14:xfrm rot="1580229">
              <a:off x="5999066" y="3760205"/>
              <a:ext cx="218880" cy="662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9A7CCC23-937D-4875-88FB-A3C7331737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79986" y="374112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30B1A00E-8203-4536-B97C-5B56E38E6E97}"/>
                  </a:ext>
                </a:extLst>
              </p14:cNvPr>
              <p14:cNvContentPartPr/>
              <p14:nvPr/>
            </p14:nvContentPartPr>
            <p14:xfrm rot="1580229">
              <a:off x="6000970" y="3759862"/>
              <a:ext cx="218880" cy="662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30B1A00E-8203-4536-B97C-5B56E38E6E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1890" y="3740782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A1FFE9E7-DB65-43B3-AB8B-1459D51132CB}"/>
                  </a:ext>
                </a:extLst>
              </p14:cNvPr>
              <p14:cNvContentPartPr/>
              <p14:nvPr/>
            </p14:nvContentPartPr>
            <p14:xfrm rot="1580229">
              <a:off x="6004121" y="3759079"/>
              <a:ext cx="218880" cy="662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A1FFE9E7-DB65-43B3-AB8B-1459D51132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5041" y="373999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23E4FFD-72D7-44FA-9E15-0667B12675C2}"/>
                  </a:ext>
                </a:extLst>
              </p14:cNvPr>
              <p14:cNvContentPartPr/>
              <p14:nvPr/>
            </p14:nvContentPartPr>
            <p14:xfrm rot="1580229">
              <a:off x="6004121" y="3752531"/>
              <a:ext cx="218880" cy="662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23E4FFD-72D7-44FA-9E15-0667B12675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5041" y="373345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5AE49C-B83F-4365-8D4A-8C236740B93C}"/>
                  </a:ext>
                </a:extLst>
              </p14:cNvPr>
              <p14:cNvContentPartPr/>
              <p14:nvPr/>
            </p14:nvContentPartPr>
            <p14:xfrm rot="1580229">
              <a:off x="6004123" y="3759080"/>
              <a:ext cx="218880" cy="662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5AE49C-B83F-4365-8D4A-8C236740B93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5043" y="374000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A2C7481-E507-4B63-A0A9-B18E1017DD7D}"/>
                  </a:ext>
                </a:extLst>
              </p14:cNvPr>
              <p14:cNvContentPartPr/>
              <p14:nvPr/>
            </p14:nvContentPartPr>
            <p14:xfrm rot="1580229">
              <a:off x="6004121" y="3765369"/>
              <a:ext cx="218880" cy="662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A2C7481-E507-4B63-A0A9-B18E1017DD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5041" y="374628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EC902732-4460-4ABA-8103-1D64F61A4AF8}"/>
                  </a:ext>
                </a:extLst>
              </p14:cNvPr>
              <p14:cNvContentPartPr/>
              <p14:nvPr/>
            </p14:nvContentPartPr>
            <p14:xfrm rot="1580229">
              <a:off x="6000313" y="3759079"/>
              <a:ext cx="218880" cy="662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EC902732-4460-4ABA-8103-1D64F61A4A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1233" y="373999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6260B31B-0B15-4B90-9D7F-0B31B9B36DD8}"/>
                  </a:ext>
                </a:extLst>
              </p14:cNvPr>
              <p14:cNvContentPartPr/>
              <p14:nvPr/>
            </p14:nvContentPartPr>
            <p14:xfrm rot="1580229">
              <a:off x="6002217" y="3758736"/>
              <a:ext cx="218880" cy="662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6260B31B-0B15-4B90-9D7F-0B31B9B36D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80229">
                <a:off x="5983137" y="3739656"/>
                <a:ext cx="256680" cy="104040"/>
              </a:xfrm>
              <a:prstGeom prst="rect">
                <a:avLst/>
              </a:prstGeom>
            </p:spPr>
          </p:pic>
        </mc:Fallback>
      </mc:AlternateContent>
      <p:sp>
        <p:nvSpPr>
          <p:cNvPr id="200" name="Rectangle 199">
            <a:extLst>
              <a:ext uri="{FF2B5EF4-FFF2-40B4-BE49-F238E27FC236}">
                <a16:creationId xmlns:a16="http://schemas.microsoft.com/office/drawing/2014/main" id="{C598FE5C-A324-4FBA-96D6-6215F10E33A7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FEA1584D-87D1-4B45-952A-62FA7593586D}"/>
              </a:ext>
            </a:extLst>
          </p:cNvPr>
          <p:cNvPicPr>
            <a:picLocks noChangeAspect="1"/>
          </p:cNvPicPr>
          <p:nvPr/>
        </p:nvPicPr>
        <p:blipFill rotWithShape="1"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384" b="30563"/>
          <a:stretch/>
        </p:blipFill>
        <p:spPr>
          <a:xfrm>
            <a:off x="7984164" y="3052092"/>
            <a:ext cx="1584140" cy="1424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E32F034-26C2-4087-9058-65DB5628A1F2}"/>
                  </a:ext>
                </a:extLst>
              </p:cNvPr>
              <p:cNvSpPr txBox="1"/>
              <p:nvPr/>
            </p:nvSpPr>
            <p:spPr>
              <a:xfrm>
                <a:off x="4779864" y="5240715"/>
                <a:ext cx="2009012" cy="925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Ƒ=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m:rPr>
                              <m:sty m:val="p"/>
                            </m:rPr>
                            <a:rPr lang="el-GR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E32F034-26C2-4087-9058-65DB5628A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864" y="5240715"/>
                <a:ext cx="2009012" cy="925766"/>
              </a:xfrm>
              <a:prstGeom prst="rect">
                <a:avLst/>
              </a:prstGeom>
              <a:blipFill>
                <a:blip r:embed="rId8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/>
              <p:nvPr/>
            </p:nvSpPr>
            <p:spPr>
              <a:xfrm>
                <a:off x="9533630" y="5018121"/>
                <a:ext cx="2126480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sup>
                      </m:sSubSup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m:rPr>
                                  <m:sty m:val="p"/>
                                </m:r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∙Ƒ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30" y="5018121"/>
                <a:ext cx="2126480" cy="1273041"/>
              </a:xfrm>
              <a:prstGeom prst="rect">
                <a:avLst/>
              </a:prstGeom>
              <a:blipFill>
                <a:blip r:embed="rId9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EC272152-C83E-4D96-AA5E-2009F7BE71B1}"/>
              </a:ext>
            </a:extLst>
          </p:cNvPr>
          <p:cNvCxnSpPr>
            <a:cxnSpLocks/>
          </p:cNvCxnSpPr>
          <p:nvPr/>
        </p:nvCxnSpPr>
        <p:spPr>
          <a:xfrm>
            <a:off x="6976866" y="5718507"/>
            <a:ext cx="2217935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C5DE0F8-66AE-4FA0-BE52-DFCC27FB4840}"/>
              </a:ext>
            </a:extLst>
          </p:cNvPr>
          <p:cNvCxnSpPr>
            <a:cxnSpLocks/>
          </p:cNvCxnSpPr>
          <p:nvPr/>
        </p:nvCxnSpPr>
        <p:spPr>
          <a:xfrm>
            <a:off x="10781714" y="3493575"/>
            <a:ext cx="0" cy="1313964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982E42B3-1426-427A-A0D2-7C9570D82709}"/>
              </a:ext>
            </a:extLst>
          </p:cNvPr>
          <p:cNvSpPr txBox="1"/>
          <p:nvPr/>
        </p:nvSpPr>
        <p:spPr>
          <a:xfrm>
            <a:off x="5457352" y="4659525"/>
            <a:ext cx="139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really?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F3948B-AD10-4852-A8B2-D6D61B7326BE}"/>
              </a:ext>
            </a:extLst>
          </p:cNvPr>
          <p:cNvSpPr/>
          <p:nvPr/>
        </p:nvSpPr>
        <p:spPr>
          <a:xfrm>
            <a:off x="5486081" y="5731150"/>
            <a:ext cx="1246312" cy="48768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3867 4.81481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03294 0.0356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1797 0.055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00156 0.0655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02448 0.045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03438 0.0155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3411 -0.024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2213 -0.0495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91 -0.0634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01797 -0.0590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3295 -0.02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867 7.40741E-7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03294 0.0356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1797 0.0553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00156 0.0655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2448 0.0453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03438 0.0155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3411 -0.0243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2213 -0.04953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0091 -0.0634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01797 -0.0590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3295 -0.029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3867 4.81481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03294 0.03565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1797 0.0553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00156 0.0655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02448 0.04537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03438 0.0155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3411 -0.0243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2213 -0.0495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91 -0.06342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01797 -0.05902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3295 -0.02917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000"/>
                            </p:stCondLst>
                            <p:childTnLst>
                              <p:par>
                                <p:cTn id="2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3867 -1.11111E-6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03294 0.03564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1797 0.0553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00156 0.06551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02448 0.04537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3438 0.01551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03411 -0.0243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2213 -0.04953 " pathEditMode="relative" rAng="0" ptsTypes="AA">
                                      <p:cBhvr>
                                        <p:cTn id="329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0091 -0.06343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01797 -0.05903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3295 -0.02917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03867 4.81481E-6 " pathEditMode="relative" rAng="0" ptsTypes="AA">
                                      <p:cBhvr>
                                        <p:cTn id="38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3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3294 0.03565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3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01797 0.05533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0156 0.06551 " pathEditMode="relative" rAng="0" ptsTypes="AA">
                                      <p:cBhvr>
                                        <p:cTn id="38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02448 0.0453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3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03438 0.01551 " pathEditMode="relative" rAng="0" ptsTypes="AA">
                                      <p:cBhvr>
                                        <p:cTn id="392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03411 -0.0243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3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2213 -0.04954 " pathEditMode="relative" rAng="0" ptsTypes="AA">
                                      <p:cBhvr>
                                        <p:cTn id="39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3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00092 -0.06342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1796 -0.05902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4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3295 -0.02917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0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03867 4.81481E-6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0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3294 0.03565 " pathEditMode="relative" rAng="0" ptsTypes="AA">
                                      <p:cBhvr>
                                        <p:cTn id="454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782"/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1797 0.05533 " pathEditMode="relative" rAng="0" ptsTypes="AA">
                                      <p:cBhvr>
                                        <p:cTn id="45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2755"/>
                                    </p:animMotion>
                                  </p:childTnLst>
                                </p:cTn>
                              </p:par>
                              <p:par>
                                <p:cTn id="4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0.00156 0.06551 " pathEditMode="relative" rAng="0" ptsTypes="AA">
                                      <p:cBhvr>
                                        <p:cTn id="458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264"/>
                                    </p:animMotion>
                                  </p:childTnLst>
                                </p:cTn>
                              </p:par>
                              <p:par>
                                <p:cTn id="4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02448 0.04537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269"/>
                                    </p:animMotion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3438 0.01551 " pathEditMode="relative" rAng="0" ptsTypes="AA">
                                      <p:cBhvr>
                                        <p:cTn id="46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64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3411 -0.0243 " pathEditMode="relative" rAng="0" ptsTypes="AA">
                                      <p:cBhvr>
                                        <p:cTn id="464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227"/>
                                    </p:animMotion>
                                  </p:childTnLst>
                                </p:cTn>
                              </p:par>
                              <p:par>
                                <p:cTn id="4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02213 -0.04954 " pathEditMode="relative" rAng="0" ptsTypes="AA">
                                      <p:cBhvr>
                                        <p:cTn id="46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2477"/>
                                    </p:animMotion>
                                  </p:childTnLst>
                                </p:cTn>
                              </p:par>
                              <p:par>
                                <p:cTn id="4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0092 -0.06342 " pathEditMode="relative" rAng="0" ptsTypes="AA">
                                      <p:cBhvr>
                                        <p:cTn id="46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171"/>
                                    </p:animMotion>
                                  </p:childTnLst>
                                </p:cTn>
                              </p:par>
                              <p:par>
                                <p:cTn id="4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01797 -0.0590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963"/>
                                    </p:animMotion>
                                  </p:childTnLst>
                                </p:cTn>
                              </p:par>
                              <p:par>
                                <p:cTn id="4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3295 -0.02917 " pathEditMode="relative" rAng="0" ptsTypes="AA">
                                      <p:cBhvr>
                                        <p:cTn id="47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58"/>
                                    </p:animMotion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500"/>
                            </p:stCondLst>
                            <p:childTnLst>
                              <p:par>
                                <p:cTn id="50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6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5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23008 4.81481E-6 " pathEditMode="relative" rAng="0" ptsTypes="AA">
                                      <p:cBhvr>
                                        <p:cTn id="524" dur="4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0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18607 0.20139 " pathEditMode="relative" rAng="0" ptsTypes="AA">
                                      <p:cBhvr>
                                        <p:cTn id="526" dur="4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10069"/>
                                    </p:animMotion>
                                  </p:childTnLst>
                                </p:cTn>
                              </p:par>
                              <p:par>
                                <p:cTn id="5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9336 -0.17107 " pathEditMode="relative" rAng="0" ptsTypes="AA">
                                      <p:cBhvr>
                                        <p:cTn id="528" dur="4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4000"/>
                            </p:stCondLst>
                            <p:childTnLst>
                              <p:par>
                                <p:cTn id="5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23008 7.40741E-7 " pathEditMode="relative" rAng="0" ptsTypes="AA">
                                      <p:cBhvr>
                                        <p:cTn id="543" dur="4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0"/>
                                    </p:animMotion>
                                  </p:childTnLst>
                                </p:cTn>
                              </p:par>
                              <p:par>
                                <p:cTn id="5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18724 0.20278 " pathEditMode="relative" rAng="0" ptsTypes="AA">
                                      <p:cBhvr>
                                        <p:cTn id="545" dur="4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0139"/>
                                    </p:animMotion>
                                  </p:childTnLst>
                                </p:cTn>
                              </p:par>
                              <p:par>
                                <p:cTn id="5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0.19323 -0.1699 " pathEditMode="relative" rAng="0" ptsTypes="AA">
                                      <p:cBhvr>
                                        <p:cTn id="547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8542"/>
                                    </p:animMotion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8000"/>
                            </p:stCondLst>
                            <p:childTnLst>
                              <p:par>
                                <p:cTn id="5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23008 4.81481E-6 " pathEditMode="relative" rAng="0" ptsTypes="AA">
                                      <p:cBhvr>
                                        <p:cTn id="570" dur="4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0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18659 0.20185 " pathEditMode="relative" rAng="0" ptsTypes="AA">
                                      <p:cBhvr>
                                        <p:cTn id="572" dur="4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009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931 -0.17083 " pathEditMode="relative" rAng="0" ptsTypes="AA">
                                      <p:cBhvr>
                                        <p:cTn id="574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3008 -1.11111E-6 " pathEditMode="relative" rAng="0" ptsTypes="AA">
                                      <p:cBhvr>
                                        <p:cTn id="589" dur="4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0"/>
                                    </p:animMotion>
                                  </p:childTnLst>
                                </p:cTn>
                              </p:par>
                              <p:par>
                                <p:cTn id="5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18646 0.20162 " pathEditMode="relative" rAng="0" ptsTypes="AA">
                                      <p:cBhvr>
                                        <p:cTn id="591" dur="4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0069"/>
                                    </p:animMotion>
                                  </p:childTnLst>
                                </p:cTn>
                              </p:par>
                              <p:par>
                                <p:cTn id="5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931 -0.17083 " pathEditMode="relative" rAng="0" ptsTypes="AA">
                                      <p:cBhvr>
                                        <p:cTn id="593" dur="4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23034 4.81481E-6 " pathEditMode="relative" rAng="0" ptsTypes="AA">
                                      <p:cBhvr>
                                        <p:cTn id="608" dur="4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0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18659 0.20185 " pathEditMode="relative" rAng="0" ptsTypes="AA">
                                      <p:cBhvr>
                                        <p:cTn id="610" dur="4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0093"/>
                                    </p:animMotion>
                                  </p:childTnLst>
                                </p:cTn>
                              </p:par>
                              <p:par>
                                <p:cTn id="6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19388 -0.17153 " pathEditMode="relative" rAng="0" ptsTypes="AA">
                                      <p:cBhvr>
                                        <p:cTn id="612" dur="4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23021 4.81481E-6 " pathEditMode="relative" rAng="0" ptsTypes="AA">
                                      <p:cBhvr>
                                        <p:cTn id="627" dur="4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0"/>
                                    </p:animMotion>
                                  </p:childTnLst>
                                </p:cTn>
                              </p:par>
                              <p:par>
                                <p:cTn id="6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18724 0.20254 " pathEditMode="relative" rAng="0" ptsTypes="AA">
                                      <p:cBhvr>
                                        <p:cTn id="629" dur="4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0116"/>
                                    </p:animMotion>
                                  </p:childTnLst>
                                </p:cTn>
                              </p:par>
                              <p:par>
                                <p:cTn id="6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9545 -0.17315 " pathEditMode="relative" rAng="0" ptsTypes="AA">
                                      <p:cBhvr>
                                        <p:cTn id="631" dur="4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6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5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"/>
                            </p:stCondLst>
                            <p:childTnLst>
                              <p:par>
                                <p:cTn id="6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6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20" grpId="0" animBg="1"/>
      <p:bldP spid="91" grpId="0" animBg="1"/>
      <p:bldP spid="19" grpId="0" animBg="1"/>
      <p:bldP spid="117" grpId="0"/>
      <p:bldP spid="196" grpId="0"/>
      <p:bldP spid="145" grpId="0"/>
      <p:bldP spid="190" grpId="0"/>
      <p:bldP spid="192" grpId="0"/>
      <p:bldP spid="193" grpId="0"/>
      <p:bldP spid="193" grpId="1"/>
      <p:bldP spid="194" grpId="0"/>
      <p:bldP spid="195" grpId="0"/>
      <p:bldP spid="197" grpId="0"/>
      <p:bldP spid="197" grpId="1"/>
      <p:bldP spid="198" grpId="0" animBg="1"/>
      <p:bldP spid="82" grpId="0" animBg="1"/>
      <p:bldP spid="82" grpId="1" animBg="1"/>
      <p:bldP spid="82" grpId="2" animBg="1"/>
      <p:bldP spid="115" grpId="0"/>
      <p:bldP spid="115" grpId="1"/>
      <p:bldP spid="202" grpId="0"/>
      <p:bldP spid="205" grpId="0"/>
      <p:bldP spid="205" grpId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434102C9-BD0F-48A9-8409-BB5AE76ED8AA}"/>
              </a:ext>
            </a:extLst>
          </p:cNvPr>
          <p:cNvSpPr txBox="1"/>
          <p:nvPr/>
        </p:nvSpPr>
        <p:spPr>
          <a:xfrm>
            <a:off x="4560996" y="1353110"/>
            <a:ext cx="283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       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F30C7CC-9B7F-4408-982D-E32089018230}"/>
              </a:ext>
            </a:extLst>
          </p:cNvPr>
          <p:cNvCxnSpPr>
            <a:cxnSpLocks/>
          </p:cNvCxnSpPr>
          <p:nvPr/>
        </p:nvCxnSpPr>
        <p:spPr>
          <a:xfrm>
            <a:off x="7976089" y="1730707"/>
            <a:ext cx="2082311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9E4175DF-3D38-407F-950D-8BF55E4E15BD}"/>
              </a:ext>
            </a:extLst>
          </p:cNvPr>
          <p:cNvSpPr txBox="1"/>
          <p:nvPr/>
        </p:nvSpPr>
        <p:spPr>
          <a:xfrm>
            <a:off x="10460322" y="1392711"/>
            <a:ext cx="81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D6632AB-161D-42CB-9149-31027E502BE1}"/>
              </a:ext>
            </a:extLst>
          </p:cNvPr>
          <p:cNvSpPr txBox="1"/>
          <p:nvPr/>
        </p:nvSpPr>
        <p:spPr>
          <a:xfrm>
            <a:off x="9487589" y="2268429"/>
            <a:ext cx="258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luminosity distance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1BA1BE2-7EC6-448E-9B2B-161ED887A92C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observables – Redshift and distance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98FE5C-A324-4FBA-96D6-6215F10E33A7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/>
              <p:nvPr/>
            </p:nvSpPr>
            <p:spPr>
              <a:xfrm>
                <a:off x="9533630" y="5018121"/>
                <a:ext cx="2126480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𝑳</m:t>
                          </m:r>
                        </m:sub>
                        <m:sup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</m:t>
                          </m:r>
                        </m:sup>
                      </m:sSub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𝑳</m:t>
                              </m:r>
                            </m:num>
                            <m:den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m:rPr>
                                  <m:sty m:val="p"/>
                                </m:rPr>
                                <a:rPr kumimoji="0" lang="el-GR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∙Ƒ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30" y="5018121"/>
                <a:ext cx="2126480" cy="1273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C5DE0F8-66AE-4FA0-BE52-DFCC27FB4840}"/>
              </a:ext>
            </a:extLst>
          </p:cNvPr>
          <p:cNvCxnSpPr>
            <a:cxnSpLocks/>
          </p:cNvCxnSpPr>
          <p:nvPr/>
        </p:nvCxnSpPr>
        <p:spPr>
          <a:xfrm>
            <a:off x="10781714" y="3493575"/>
            <a:ext cx="0" cy="1313964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ow to show 2d grid plane in 3d ViewPort in WPF - Stack Overflow">
            <a:extLst>
              <a:ext uri="{FF2B5EF4-FFF2-40B4-BE49-F238E27FC236}">
                <a16:creationId xmlns:a16="http://schemas.microsoft.com/office/drawing/2014/main" id="{F6C031D3-D9A6-42FC-98F8-5F109B0E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F"/>
              </a:clrFrom>
              <a:clrTo>
                <a:srgbClr val="FA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58" y="2713537"/>
            <a:ext cx="4625884" cy="34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6EBFA4C-AD94-45EF-AFB4-9E5D7295F178}"/>
              </a:ext>
            </a:extLst>
          </p:cNvPr>
          <p:cNvSpPr/>
          <p:nvPr/>
        </p:nvSpPr>
        <p:spPr>
          <a:xfrm>
            <a:off x="5217313" y="5164238"/>
            <a:ext cx="483326" cy="46013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5D719EE-4437-427E-AB55-B70967137C19}"/>
              </a:ext>
            </a:extLst>
          </p:cNvPr>
          <p:cNvGrpSpPr/>
          <p:nvPr/>
        </p:nvGrpSpPr>
        <p:grpSpPr>
          <a:xfrm>
            <a:off x="5490204" y="3447475"/>
            <a:ext cx="3527040" cy="1858349"/>
            <a:chOff x="5490204" y="3447475"/>
            <a:chExt cx="3527040" cy="1858349"/>
          </a:xfrm>
        </p:grpSpPr>
        <p:pic>
          <p:nvPicPr>
            <p:cNvPr id="213" name="Picture 4" descr="Light Bulb With Rays Lighting Electric Lamp Creative Idea Solution Thinking  Concept Stock Illustration - Download Image Now - iStock">
              <a:extLst>
                <a:ext uri="{FF2B5EF4-FFF2-40B4-BE49-F238E27FC236}">
                  <a16:creationId xmlns:a16="http://schemas.microsoft.com/office/drawing/2014/main" id="{98759913-D2B3-4BAE-AA5D-6C1407E8E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204" y="4213151"/>
              <a:ext cx="1531610" cy="109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4" descr="Light Bulb With Rays Lighting Electric Lamp Creative Idea Solution Thinking  Concept Stock Illustration - Download Image Now - iStock">
              <a:extLst>
                <a:ext uri="{FF2B5EF4-FFF2-40B4-BE49-F238E27FC236}">
                  <a16:creationId xmlns:a16="http://schemas.microsoft.com/office/drawing/2014/main" id="{E94AC6C6-F877-4160-B8AE-5E71AEE49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414" y="3961696"/>
              <a:ext cx="1241338" cy="885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4" descr="Light Bulb With Rays Lighting Electric Lamp Creative Idea Solution Thinking  Concept Stock Illustration - Download Image Now - iStock">
              <a:extLst>
                <a:ext uri="{FF2B5EF4-FFF2-40B4-BE49-F238E27FC236}">
                  <a16:creationId xmlns:a16="http://schemas.microsoft.com/office/drawing/2014/main" id="{8C8A705F-25E8-4230-A49F-339F525FF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B3B3B3"/>
                </a:clrFrom>
                <a:clrTo>
                  <a:srgbClr val="B3B3B3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041" y="3682209"/>
              <a:ext cx="1030271" cy="735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4" descr="Light Bulb With Rays Lighting Electric Lamp Creative Idea Solution Thinking  Concept Stock Illustration - Download Image Now - iStock">
              <a:extLst>
                <a:ext uri="{FF2B5EF4-FFF2-40B4-BE49-F238E27FC236}">
                  <a16:creationId xmlns:a16="http://schemas.microsoft.com/office/drawing/2014/main" id="{F0173B0F-1983-450C-B068-C333CD234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8C8C8C"/>
                </a:clrFrom>
                <a:clrTo>
                  <a:srgbClr val="8C8C8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286" y="3447475"/>
              <a:ext cx="807958" cy="576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224DF3D1-8C85-48A3-B18C-072EBB5160E0}"/>
              </a:ext>
            </a:extLst>
          </p:cNvPr>
          <p:cNvCxnSpPr>
            <a:cxnSpLocks/>
          </p:cNvCxnSpPr>
          <p:nvPr/>
        </p:nvCxnSpPr>
        <p:spPr>
          <a:xfrm flipV="1">
            <a:off x="5693382" y="3920014"/>
            <a:ext cx="3000006" cy="1539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Oval 190">
            <a:extLst>
              <a:ext uri="{FF2B5EF4-FFF2-40B4-BE49-F238E27FC236}">
                <a16:creationId xmlns:a16="http://schemas.microsoft.com/office/drawing/2014/main" id="{C7FC200A-22CA-41A0-8F8B-2CFF159C5B4D}"/>
              </a:ext>
            </a:extLst>
          </p:cNvPr>
          <p:cNvSpPr/>
          <p:nvPr/>
        </p:nvSpPr>
        <p:spPr>
          <a:xfrm>
            <a:off x="7232338" y="4459452"/>
            <a:ext cx="254794" cy="2425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86605038-6552-41D6-87A2-4D0339D7C2EB}"/>
              </a:ext>
            </a:extLst>
          </p:cNvPr>
          <p:cNvSpPr/>
          <p:nvPr/>
        </p:nvSpPr>
        <p:spPr>
          <a:xfrm>
            <a:off x="8626836" y="3828402"/>
            <a:ext cx="174239" cy="16588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D0DD6F98-FF44-4721-A54F-31E2D1587D92}"/>
                  </a:ext>
                </a:extLst>
              </p14:cNvPr>
              <p14:cNvContentPartPr/>
              <p14:nvPr/>
            </p14:nvContentPartPr>
            <p14:xfrm rot="8730067">
              <a:off x="7017636" y="4548445"/>
              <a:ext cx="218880" cy="6624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D0DD6F98-FF44-4721-A54F-31E2D1587D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6998556" y="452936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8C1D2587-EBB9-45E0-9B3E-9CE62895836E}"/>
                  </a:ext>
                </a:extLst>
              </p14:cNvPr>
              <p14:cNvContentPartPr/>
              <p14:nvPr/>
            </p14:nvContentPartPr>
            <p14:xfrm rot="8730067">
              <a:off x="8319792" y="3745525"/>
              <a:ext cx="218880" cy="6624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8C1D2587-EBB9-45E0-9B3E-9CE62895836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8300712" y="3726445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FD6DE814-3D94-4979-A51F-8917D5681109}"/>
                  </a:ext>
                </a:extLst>
              </p14:cNvPr>
              <p14:cNvContentPartPr/>
              <p14:nvPr/>
            </p14:nvContentPartPr>
            <p14:xfrm rot="8730067">
              <a:off x="7021028" y="4555601"/>
              <a:ext cx="218880" cy="6624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FD6DE814-3D94-4979-A51F-8917D56811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7001948" y="453652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42549C42-BE6E-45B0-A8AB-A0669C143D27}"/>
                  </a:ext>
                </a:extLst>
              </p14:cNvPr>
              <p14:cNvContentPartPr/>
              <p14:nvPr/>
            </p14:nvContentPartPr>
            <p14:xfrm rot="8730067">
              <a:off x="8323184" y="3752681"/>
              <a:ext cx="218880" cy="662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42549C42-BE6E-45B0-A8AB-A0669C143D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8304104" y="3733601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89027466-AFB4-486C-B875-C2487F56E487}"/>
                  </a:ext>
                </a:extLst>
              </p14:cNvPr>
              <p14:cNvContentPartPr/>
              <p14:nvPr/>
            </p14:nvContentPartPr>
            <p14:xfrm rot="8730067">
              <a:off x="7012772" y="4560409"/>
              <a:ext cx="218880" cy="662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89027466-AFB4-486C-B875-C2487F56E4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6993692" y="454132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E6AD74FA-94BE-425E-9490-736DDFB42A5C}"/>
                  </a:ext>
                </a:extLst>
              </p14:cNvPr>
              <p14:cNvContentPartPr/>
              <p14:nvPr/>
            </p14:nvContentPartPr>
            <p14:xfrm rot="8730067">
              <a:off x="8314928" y="3757489"/>
              <a:ext cx="218880" cy="6624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E6AD74FA-94BE-425E-9490-736DDFB42A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8295848" y="3738409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FF790DB7-4A6A-459B-9470-707039587781}"/>
                  </a:ext>
                </a:extLst>
              </p14:cNvPr>
              <p14:cNvContentPartPr/>
              <p14:nvPr/>
            </p14:nvContentPartPr>
            <p14:xfrm rot="8730067">
              <a:off x="7013354" y="4564220"/>
              <a:ext cx="218880" cy="662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FF790DB7-4A6A-459B-9470-7070395877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6994274" y="4545140"/>
                <a:ext cx="256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E25C0763-D1E2-49F9-9720-596E4B39F186}"/>
                  </a:ext>
                </a:extLst>
              </p14:cNvPr>
              <p14:cNvContentPartPr/>
              <p14:nvPr/>
            </p14:nvContentPartPr>
            <p14:xfrm rot="8730067">
              <a:off x="8315510" y="3761300"/>
              <a:ext cx="218880" cy="662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E25C0763-D1E2-49F9-9720-596E4B39F1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8730067">
                <a:off x="8296430" y="3742220"/>
                <a:ext cx="256680" cy="104040"/>
              </a:xfrm>
              <a:prstGeom prst="rect">
                <a:avLst/>
              </a:prstGeom>
            </p:spPr>
          </p:pic>
        </mc:Fallback>
      </mc:AlternateContent>
      <p:sp>
        <p:nvSpPr>
          <p:cNvPr id="226" name="TextBox 225">
            <a:extLst>
              <a:ext uri="{FF2B5EF4-FFF2-40B4-BE49-F238E27FC236}">
                <a16:creationId xmlns:a16="http://schemas.microsoft.com/office/drawing/2014/main" id="{F4A7E8C6-762A-4D43-8A2F-14B98CFF65FD}"/>
              </a:ext>
            </a:extLst>
          </p:cNvPr>
          <p:cNvSpPr txBox="1"/>
          <p:nvPr/>
        </p:nvSpPr>
        <p:spPr>
          <a:xfrm>
            <a:off x="4967532" y="2304197"/>
            <a:ext cx="334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741B977-9BD7-4653-9357-FAC1404A96EF}"/>
              </a:ext>
            </a:extLst>
          </p:cNvPr>
          <p:cNvCxnSpPr>
            <a:cxnSpLocks/>
          </p:cNvCxnSpPr>
          <p:nvPr/>
        </p:nvCxnSpPr>
        <p:spPr>
          <a:xfrm>
            <a:off x="5585980" y="2633902"/>
            <a:ext cx="1722396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89B1E85-3B95-483C-9AF3-1376A2472F58}"/>
              </a:ext>
            </a:extLst>
          </p:cNvPr>
          <p:cNvSpPr/>
          <p:nvPr/>
        </p:nvSpPr>
        <p:spPr>
          <a:xfrm>
            <a:off x="4920126" y="2183454"/>
            <a:ext cx="3266992" cy="970762"/>
          </a:xfrm>
          <a:prstGeom prst="rect">
            <a:avLst/>
          </a:prstGeom>
          <a:solidFill>
            <a:srgbClr val="FFFFFF">
              <a:alpha val="30196"/>
            </a:srgbClr>
          </a:solidFill>
          <a:ln w="76200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1125 0.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22552 0.20046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00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125 0.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50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2552 0.20047 " pathEditMode="relative" rAng="0" ptsTypes="AA">
                                      <p:cBhvr>
                                        <p:cTn id="46" dur="3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00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3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125 0.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22553 0.20046 " pathEditMode="relative" rAng="0" ptsTypes="AA">
                                      <p:cBhvr>
                                        <p:cTn id="68" dur="33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002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3200" fill="hold"/>
                                        <p:tgtEl>
                                          <p:spTgt spid="2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6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1125 0.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50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22553 0.20046 " pathEditMode="relative" rAng="0" ptsTypes="AA">
                                      <p:cBhvr>
                                        <p:cTn id="85" dur="3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002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3200" fill="hold"/>
                                        <p:tgtEl>
                                          <p:spTgt spid="2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9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207" grpId="0" animBg="1"/>
      <p:bldP spid="22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1BA1BE2-7EC6-448E-9B2B-161ED887A92C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to distance measurements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98FE5C-A324-4FBA-96D6-6215F10E33A7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56495C7-52AA-49A9-852D-FDA4C080933E}"/>
              </a:ext>
            </a:extLst>
          </p:cNvPr>
          <p:cNvCxnSpPr>
            <a:cxnSpLocks/>
          </p:cNvCxnSpPr>
          <p:nvPr/>
        </p:nvCxnSpPr>
        <p:spPr>
          <a:xfrm>
            <a:off x="7559964" y="2452947"/>
            <a:ext cx="1550958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CF6A7BD-7D97-4A62-AAC3-D1A8597C2375}"/>
              </a:ext>
            </a:extLst>
          </p:cNvPr>
          <p:cNvSpPr txBox="1"/>
          <p:nvPr/>
        </p:nvSpPr>
        <p:spPr>
          <a:xfrm>
            <a:off x="8098959" y="3092419"/>
            <a:ext cx="2743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Standard candles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C3DA99-9D51-4961-8EE5-29EBDDAF5824}"/>
              </a:ext>
            </a:extLst>
          </p:cNvPr>
          <p:cNvSpPr/>
          <p:nvPr/>
        </p:nvSpPr>
        <p:spPr>
          <a:xfrm>
            <a:off x="9996725" y="3311790"/>
            <a:ext cx="385598" cy="33582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91AB1E-64AA-4B00-8AB8-B171864DD78B}"/>
              </a:ext>
            </a:extLst>
          </p:cNvPr>
          <p:cNvSpPr txBox="1"/>
          <p:nvPr/>
        </p:nvSpPr>
        <p:spPr>
          <a:xfrm>
            <a:off x="10396026" y="3269343"/>
            <a:ext cx="1569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= known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1AB78F-A893-47C9-A9DE-AAF64C28D06E}"/>
              </a:ext>
            </a:extLst>
          </p:cNvPr>
          <p:cNvSpPr/>
          <p:nvPr/>
        </p:nvSpPr>
        <p:spPr>
          <a:xfrm>
            <a:off x="9996725" y="3732969"/>
            <a:ext cx="385598" cy="302007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9F0F6E-2186-4A12-95B0-625B037EE6EE}"/>
              </a:ext>
            </a:extLst>
          </p:cNvPr>
          <p:cNvSpPr txBox="1"/>
          <p:nvPr/>
        </p:nvSpPr>
        <p:spPr>
          <a:xfrm>
            <a:off x="10396025" y="3677647"/>
            <a:ext cx="2282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= measurable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7B3908-D27B-4342-924A-8629930E314E}"/>
              </a:ext>
            </a:extLst>
          </p:cNvPr>
          <p:cNvSpPr txBox="1"/>
          <p:nvPr/>
        </p:nvSpPr>
        <p:spPr>
          <a:xfrm>
            <a:off x="5395366" y="3114237"/>
            <a:ext cx="24951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Class of objects with fixed L</a:t>
            </a:r>
          </a:p>
        </p:txBody>
      </p:sp>
      <p:sp>
        <p:nvSpPr>
          <p:cNvPr id="55" name="Arrow: Bent 54">
            <a:extLst>
              <a:ext uri="{FF2B5EF4-FFF2-40B4-BE49-F238E27FC236}">
                <a16:creationId xmlns:a16="http://schemas.microsoft.com/office/drawing/2014/main" id="{B43C21CC-289D-4973-97F5-BD2E28B60D0F}"/>
              </a:ext>
            </a:extLst>
          </p:cNvPr>
          <p:cNvSpPr/>
          <p:nvPr/>
        </p:nvSpPr>
        <p:spPr>
          <a:xfrm flipV="1">
            <a:off x="4611746" y="3061587"/>
            <a:ext cx="676110" cy="631423"/>
          </a:xfrm>
          <a:prstGeom prst="bentArrow">
            <a:avLst>
              <a:gd name="adj1" fmla="val 25000"/>
              <a:gd name="adj2" fmla="val 29363"/>
              <a:gd name="adj3" fmla="val 46561"/>
              <a:gd name="adj4" fmla="val 43750"/>
            </a:avLst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6DCD77-013F-4505-9667-407550CDF2FF}"/>
              </a:ext>
            </a:extLst>
          </p:cNvPr>
          <p:cNvSpPr txBox="1"/>
          <p:nvPr/>
        </p:nvSpPr>
        <p:spPr>
          <a:xfrm>
            <a:off x="5482792" y="5548797"/>
            <a:ext cx="3946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Use other individuals to get d</a:t>
            </a:r>
            <a:r>
              <a:rPr lang="en-US" sz="2800" baseline="-25000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/>
              <p:nvPr/>
            </p:nvSpPr>
            <p:spPr>
              <a:xfrm>
                <a:off x="9428968" y="1773522"/>
                <a:ext cx="2126480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𝑳</m:t>
                          </m:r>
                        </m:sub>
                        <m:sup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</m:t>
                          </m:r>
                        </m:sup>
                      </m:sSub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𝑳</m:t>
                              </m:r>
                            </m:num>
                            <m:den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m:rPr>
                                  <m:sty m:val="p"/>
                                </m:rPr>
                                <a:rPr kumimoji="0" lang="el-GR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∙Ƒ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7CF8801-3471-4708-8357-1BF914D51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968" y="1773522"/>
                <a:ext cx="2126480" cy="1273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882BA031-478F-4797-95DF-A9B12F513E21}"/>
              </a:ext>
            </a:extLst>
          </p:cNvPr>
          <p:cNvSpPr/>
          <p:nvPr/>
        </p:nvSpPr>
        <p:spPr>
          <a:xfrm>
            <a:off x="10766657" y="1927339"/>
            <a:ext cx="587143" cy="47000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C5BB4B-610C-4A84-84CC-8B5A2F7D09C3}"/>
              </a:ext>
            </a:extLst>
          </p:cNvPr>
          <p:cNvSpPr/>
          <p:nvPr/>
        </p:nvSpPr>
        <p:spPr>
          <a:xfrm>
            <a:off x="11228476" y="2514158"/>
            <a:ext cx="319356" cy="470005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9D606F-AF13-4F7D-BB36-F80B1B5902B9}"/>
              </a:ext>
            </a:extLst>
          </p:cNvPr>
          <p:cNvSpPr/>
          <p:nvPr/>
        </p:nvSpPr>
        <p:spPr>
          <a:xfrm>
            <a:off x="10815638" y="1939977"/>
            <a:ext cx="520081" cy="4573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CD5D664-E8F0-436A-9C95-C0DF34A6D6CC}"/>
              </a:ext>
            </a:extLst>
          </p:cNvPr>
          <p:cNvSpPr/>
          <p:nvPr/>
        </p:nvSpPr>
        <p:spPr>
          <a:xfrm>
            <a:off x="9407436" y="2251082"/>
            <a:ext cx="516605" cy="47000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E6AA23-829A-43B3-A9D4-12AAC367AEDE}"/>
              </a:ext>
            </a:extLst>
          </p:cNvPr>
          <p:cNvSpPr txBox="1"/>
          <p:nvPr/>
        </p:nvSpPr>
        <p:spPr>
          <a:xfrm>
            <a:off x="4492427" y="1373753"/>
            <a:ext cx="2932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1.  Measure z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F6E84E-72BF-40A6-80E6-B9ACE3E2851B}"/>
              </a:ext>
            </a:extLst>
          </p:cNvPr>
          <p:cNvSpPr txBox="1"/>
          <p:nvPr/>
        </p:nvSpPr>
        <p:spPr>
          <a:xfrm>
            <a:off x="4492427" y="2129782"/>
            <a:ext cx="3391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2.  Measure d</a:t>
            </a:r>
            <a:r>
              <a:rPr lang="en-US" sz="3600" baseline="-25000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pic>
        <p:nvPicPr>
          <p:cNvPr id="66" name="Picture 2" descr="Grüner Haken - Bilder und Stockfotos - iStock">
            <a:extLst>
              <a:ext uri="{FF2B5EF4-FFF2-40B4-BE49-F238E27FC236}">
                <a16:creationId xmlns:a16="http://schemas.microsoft.com/office/drawing/2014/main" id="{C7F8D4A9-7E67-4B30-92D2-0BE5CC639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344946" y="1440550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E75993F-F3D3-46CD-BB6F-1E1F9194A7B1}"/>
              </a:ext>
            </a:extLst>
          </p:cNvPr>
          <p:cNvSpPr txBox="1"/>
          <p:nvPr/>
        </p:nvSpPr>
        <p:spPr>
          <a:xfrm>
            <a:off x="5489138" y="4907444"/>
            <a:ext cx="3946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Calibrate the class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530DEB-D363-466A-A9BC-BCD5FC15A8BD}"/>
              </a:ext>
            </a:extLst>
          </p:cNvPr>
          <p:cNvSpPr txBox="1"/>
          <p:nvPr/>
        </p:nvSpPr>
        <p:spPr>
          <a:xfrm>
            <a:off x="5482792" y="4266214"/>
            <a:ext cx="3946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Identify individuals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749F5E3-D075-4AF8-8908-58728F6BA29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69348" y="1427557"/>
            <a:ext cx="312956" cy="1043416"/>
          </a:xfrm>
          <a:prstGeom prst="curvedConnector3">
            <a:avLst>
              <a:gd name="adj1" fmla="val 194448"/>
            </a:avLst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ight Brace 92">
            <a:extLst>
              <a:ext uri="{FF2B5EF4-FFF2-40B4-BE49-F238E27FC236}">
                <a16:creationId xmlns:a16="http://schemas.microsoft.com/office/drawing/2014/main" id="{AD231031-5033-4DA2-8B80-BDEB3672D2ED}"/>
              </a:ext>
            </a:extLst>
          </p:cNvPr>
          <p:cNvSpPr/>
          <p:nvPr/>
        </p:nvSpPr>
        <p:spPr>
          <a:xfrm>
            <a:off x="7698182" y="3204939"/>
            <a:ext cx="861269" cy="774329"/>
          </a:xfrm>
          <a:prstGeom prst="rightBrace">
            <a:avLst>
              <a:gd name="adj1" fmla="val 0"/>
              <a:gd name="adj2" fmla="val 4839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Brace 93">
            <a:extLst>
              <a:ext uri="{FF2B5EF4-FFF2-40B4-BE49-F238E27FC236}">
                <a16:creationId xmlns:a16="http://schemas.microsoft.com/office/drawing/2014/main" id="{F6ECC105-15FC-490F-8E2A-401EF9E52D01}"/>
              </a:ext>
            </a:extLst>
          </p:cNvPr>
          <p:cNvSpPr/>
          <p:nvPr/>
        </p:nvSpPr>
        <p:spPr>
          <a:xfrm>
            <a:off x="8894167" y="4303890"/>
            <a:ext cx="861269" cy="2090269"/>
          </a:xfrm>
          <a:prstGeom prst="rightBrace">
            <a:avLst>
              <a:gd name="adj1" fmla="val 0"/>
              <a:gd name="adj2" fmla="val 4839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A19AFB-9A81-4998-B950-7BB960D54944}"/>
              </a:ext>
            </a:extLst>
          </p:cNvPr>
          <p:cNvSpPr txBox="1"/>
          <p:nvPr/>
        </p:nvSpPr>
        <p:spPr>
          <a:xfrm>
            <a:off x="9499601" y="4505844"/>
            <a:ext cx="2743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Cosmological distance ladder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7D534-4CD2-46AA-B25F-B8A15EF26D48}"/>
              </a:ext>
            </a:extLst>
          </p:cNvPr>
          <p:cNvSpPr/>
          <p:nvPr/>
        </p:nvSpPr>
        <p:spPr>
          <a:xfrm>
            <a:off x="4210395" y="3052092"/>
            <a:ext cx="7755064" cy="3402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36C2B8-16FA-4F87-AF88-1CB94A68F9F9}"/>
              </a:ext>
            </a:extLst>
          </p:cNvPr>
          <p:cNvGrpSpPr/>
          <p:nvPr/>
        </p:nvGrpSpPr>
        <p:grpSpPr>
          <a:xfrm>
            <a:off x="7390160" y="2988573"/>
            <a:ext cx="4639586" cy="3450909"/>
            <a:chOff x="4377658" y="2713537"/>
            <a:chExt cx="4639586" cy="3450909"/>
          </a:xfrm>
        </p:grpSpPr>
        <p:pic>
          <p:nvPicPr>
            <p:cNvPr id="2050" name="Picture 2" descr="How to show 2d grid plane in 3d ViewPort in WPF - Stack Overflow">
              <a:extLst>
                <a:ext uri="{FF2B5EF4-FFF2-40B4-BE49-F238E27FC236}">
                  <a16:creationId xmlns:a16="http://schemas.microsoft.com/office/drawing/2014/main" id="{F6C031D3-D9A6-42FC-98F8-5F109B0E9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AF9FF"/>
                </a:clrFrom>
                <a:clrTo>
                  <a:srgbClr val="FAF9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658" y="2713537"/>
              <a:ext cx="4625884" cy="3450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EBFA4C-AD94-45EF-AFB4-9E5D7295F178}"/>
                </a:ext>
              </a:extLst>
            </p:cNvPr>
            <p:cNvSpPr/>
            <p:nvPr/>
          </p:nvSpPr>
          <p:spPr>
            <a:xfrm>
              <a:off x="5217313" y="5164238"/>
              <a:ext cx="483326" cy="460137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5D719EE-4437-427E-AB55-B70967137C19}"/>
                </a:ext>
              </a:extLst>
            </p:cNvPr>
            <p:cNvGrpSpPr/>
            <p:nvPr/>
          </p:nvGrpSpPr>
          <p:grpSpPr>
            <a:xfrm>
              <a:off x="5490204" y="3447475"/>
              <a:ext cx="3527040" cy="1858349"/>
              <a:chOff x="5490204" y="3447475"/>
              <a:chExt cx="3527040" cy="1858349"/>
            </a:xfrm>
          </p:grpSpPr>
          <p:pic>
            <p:nvPicPr>
              <p:cNvPr id="213" name="Picture 4" descr="Light Bulb With Rays Lighting Electric Lamp Creative Idea Solution Thinking  Concept Stock Illustration - Download Image Now - iStock">
                <a:extLst>
                  <a:ext uri="{FF2B5EF4-FFF2-40B4-BE49-F238E27FC236}">
                    <a16:creationId xmlns:a16="http://schemas.microsoft.com/office/drawing/2014/main" id="{98759913-D2B3-4BAE-AA5D-6C1407E8E7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0204" y="4213151"/>
                <a:ext cx="1531610" cy="1092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4" descr="Light Bulb With Rays Lighting Electric Lamp Creative Idea Solution Thinking  Concept Stock Illustration - Download Image Now - iStock">
                <a:extLst>
                  <a:ext uri="{FF2B5EF4-FFF2-40B4-BE49-F238E27FC236}">
                    <a16:creationId xmlns:a16="http://schemas.microsoft.com/office/drawing/2014/main" id="{E94AC6C6-F877-4160-B8AE-5E71AEE49D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D9D9D9"/>
                  </a:clrFrom>
                  <a:clrTo>
                    <a:srgbClr val="D9D9D9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1414" y="3961696"/>
                <a:ext cx="1241338" cy="885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4" descr="Light Bulb With Rays Lighting Electric Lamp Creative Idea Solution Thinking  Concept Stock Illustration - Download Image Now - iStock">
                <a:extLst>
                  <a:ext uri="{FF2B5EF4-FFF2-40B4-BE49-F238E27FC236}">
                    <a16:creationId xmlns:a16="http://schemas.microsoft.com/office/drawing/2014/main" id="{8C8A705F-25E8-4230-A49F-339F525FF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B3B3B3"/>
                  </a:clrFrom>
                  <a:clrTo>
                    <a:srgbClr val="B3B3B3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3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0041" y="3682209"/>
                <a:ext cx="1030271" cy="735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4" descr="Light Bulb With Rays Lighting Electric Lamp Creative Idea Solution Thinking  Concept Stock Illustration - Download Image Now - iStock">
                <a:extLst>
                  <a:ext uri="{FF2B5EF4-FFF2-40B4-BE49-F238E27FC236}">
                    <a16:creationId xmlns:a16="http://schemas.microsoft.com/office/drawing/2014/main" id="{F0173B0F-1983-450C-B068-C333CD2343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8C8C8C"/>
                  </a:clrFrom>
                  <a:clrTo>
                    <a:srgbClr val="8C8C8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9286" y="3447475"/>
                <a:ext cx="807958" cy="576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224DF3D1-8C85-48A3-B18C-072EBB516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3382" y="3920014"/>
              <a:ext cx="3000006" cy="1539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4" descr="Light Bulb With Rays Lighting Electric Lamp Creative Idea Solution Thinking  Concept Stock Illustration - Download Image Now - iStock">
            <a:extLst>
              <a:ext uri="{FF2B5EF4-FFF2-40B4-BE49-F238E27FC236}">
                <a16:creationId xmlns:a16="http://schemas.microsoft.com/office/drawing/2014/main" id="{16FE42AB-1BF5-4615-8C95-F44B4E57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01" y="2923061"/>
            <a:ext cx="1531610" cy="10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7CF1271-4C8B-466F-9F03-F542939120C1}"/>
              </a:ext>
            </a:extLst>
          </p:cNvPr>
          <p:cNvSpPr txBox="1"/>
          <p:nvPr/>
        </p:nvSpPr>
        <p:spPr>
          <a:xfrm>
            <a:off x="4500876" y="4262653"/>
            <a:ext cx="2932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Watts?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86C47-A5B4-4CBC-8C57-F11A60E5157A}"/>
              </a:ext>
            </a:extLst>
          </p:cNvPr>
          <p:cNvSpPr txBox="1"/>
          <p:nvPr/>
        </p:nvSpPr>
        <p:spPr>
          <a:xfrm>
            <a:off x="4471160" y="5332700"/>
            <a:ext cx="2767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Which brand?</a:t>
            </a:r>
          </a:p>
        </p:txBody>
      </p:sp>
    </p:spTree>
    <p:extLst>
      <p:ext uri="{BB962C8B-B14F-4D97-AF65-F5344CB8AC3E}">
        <p14:creationId xmlns:p14="http://schemas.microsoft.com/office/powerpoint/2010/main" val="35807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1328 0.04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219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5" grpId="0" animBg="1"/>
      <p:bldP spid="45" grpId="1" animBg="1"/>
      <p:bldP spid="47" grpId="0"/>
      <p:bldP spid="47" grpId="1"/>
      <p:bldP spid="50" grpId="0" animBg="1"/>
      <p:bldP spid="50" grpId="1" animBg="1"/>
      <p:bldP spid="51" grpId="0"/>
      <p:bldP spid="51" grpId="1"/>
      <p:bldP spid="54" grpId="0"/>
      <p:bldP spid="55" grpId="0" animBg="1"/>
      <p:bldP spid="60" grpId="0"/>
      <p:bldP spid="202" grpId="0"/>
      <p:bldP spid="44" grpId="0" animBg="1"/>
      <p:bldP spid="44" grpId="1" animBg="1"/>
      <p:bldP spid="44" grpId="2" animBg="1"/>
      <p:bldP spid="48" grpId="0" animBg="1"/>
      <p:bldP spid="48" grpId="1" animBg="1"/>
      <p:bldP spid="15" grpId="0" animBg="1"/>
      <p:bldP spid="15" grpId="1" animBg="1"/>
      <p:bldP spid="53" grpId="0" animBg="1"/>
      <p:bldP spid="53" grpId="1" animBg="1"/>
      <p:bldP spid="65" grpId="0"/>
      <p:bldP spid="69" grpId="0"/>
      <p:bldP spid="70" grpId="0"/>
      <p:bldP spid="93" grpId="0" animBg="1"/>
      <p:bldP spid="94" grpId="0" animBg="1"/>
      <p:bldP spid="95" grpId="0"/>
      <p:bldP spid="17" grpId="0" animBg="1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4" name="TextBox 1703">
            <a:extLst>
              <a:ext uri="{FF2B5EF4-FFF2-40B4-BE49-F238E27FC236}">
                <a16:creationId xmlns:a16="http://schemas.microsoft.com/office/drawing/2014/main" id="{3BA43072-4663-49EA-AAE4-BF5929ABBFDE}"/>
              </a:ext>
            </a:extLst>
          </p:cNvPr>
          <p:cNvSpPr txBox="1"/>
          <p:nvPr/>
        </p:nvSpPr>
        <p:spPr>
          <a:xfrm>
            <a:off x="3403193" y="5024028"/>
            <a:ext cx="2107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Local group</a:t>
            </a:r>
          </a:p>
        </p:txBody>
      </p:sp>
      <p:sp>
        <p:nvSpPr>
          <p:cNvPr id="4061" name="TextBox 4060">
            <a:extLst>
              <a:ext uri="{FF2B5EF4-FFF2-40B4-BE49-F238E27FC236}">
                <a16:creationId xmlns:a16="http://schemas.microsoft.com/office/drawing/2014/main" id="{9E21F7AE-D6E0-4E3F-A980-8B4E6747D604}"/>
              </a:ext>
            </a:extLst>
          </p:cNvPr>
          <p:cNvSpPr txBox="1"/>
          <p:nvPr/>
        </p:nvSpPr>
        <p:spPr>
          <a:xfrm>
            <a:off x="3402742" y="2115276"/>
            <a:ext cx="2419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Superclusters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D4665A-5E3A-49EA-BE16-500DC4ECD358}"/>
              </a:ext>
            </a:extLst>
          </p:cNvPr>
          <p:cNvSpPr txBox="1"/>
          <p:nvPr/>
        </p:nvSpPr>
        <p:spPr>
          <a:xfrm>
            <a:off x="3402742" y="3739683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Other clusters</a:t>
            </a:r>
          </a:p>
        </p:txBody>
      </p:sp>
      <p:sp>
        <p:nvSpPr>
          <p:cNvPr id="6804" name="TextBox 6803">
            <a:extLst>
              <a:ext uri="{FF2B5EF4-FFF2-40B4-BE49-F238E27FC236}">
                <a16:creationId xmlns:a16="http://schemas.microsoft.com/office/drawing/2014/main" id="{1BEA5056-A63A-4DAD-BA33-9094FE76633D}"/>
              </a:ext>
            </a:extLst>
          </p:cNvPr>
          <p:cNvSpPr txBox="1"/>
          <p:nvPr/>
        </p:nvSpPr>
        <p:spPr>
          <a:xfrm>
            <a:off x="3388671" y="5899067"/>
            <a:ext cx="2273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3EB6DD1-7116-4987-AC54-E597C29717EB}"/>
              </a:ext>
            </a:extLst>
          </p:cNvPr>
          <p:cNvSpPr txBox="1"/>
          <p:nvPr/>
        </p:nvSpPr>
        <p:spPr>
          <a:xfrm>
            <a:off x="6175839" y="5956075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589985E7-5B2D-4217-8A07-A4499C05279C}"/>
              </a:ext>
            </a:extLst>
          </p:cNvPr>
          <p:cNvSpPr txBox="1"/>
          <p:nvPr/>
        </p:nvSpPr>
        <p:spPr>
          <a:xfrm>
            <a:off x="6197609" y="5110141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A6200B1-BDDF-4C2D-A925-B3085D091203}"/>
              </a:ext>
            </a:extLst>
          </p:cNvPr>
          <p:cNvSpPr txBox="1"/>
          <p:nvPr/>
        </p:nvSpPr>
        <p:spPr>
          <a:xfrm>
            <a:off x="6175839" y="381835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0DF6591-F597-4027-BB04-1C9AF20728BA}"/>
              </a:ext>
            </a:extLst>
          </p:cNvPr>
          <p:cNvGrpSpPr/>
          <p:nvPr/>
        </p:nvGrpSpPr>
        <p:grpSpPr>
          <a:xfrm>
            <a:off x="355728" y="1200652"/>
            <a:ext cx="2278253" cy="5220532"/>
            <a:chOff x="330106" y="1209886"/>
            <a:chExt cx="2278253" cy="2779818"/>
          </a:xfrm>
          <a:solidFill>
            <a:srgbClr val="A6A6A6">
              <a:alpha val="50196"/>
            </a:srgbClr>
          </a:solidFill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C267725-A2E1-4CE6-AEF8-8568B20085E9}"/>
                </a:ext>
              </a:extLst>
            </p:cNvPr>
            <p:cNvSpPr/>
            <p:nvPr/>
          </p:nvSpPr>
          <p:spPr>
            <a:xfrm>
              <a:off x="330106" y="3696383"/>
              <a:ext cx="2276583" cy="293321"/>
            </a:xfrm>
            <a:prstGeom prst="ellipse">
              <a:avLst/>
            </a:prstGeom>
            <a:solidFill>
              <a:srgbClr val="A6A6A6">
                <a:alpha val="49804"/>
              </a:srgb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Cylinder 254">
              <a:extLst>
                <a:ext uri="{FF2B5EF4-FFF2-40B4-BE49-F238E27FC236}">
                  <a16:creationId xmlns:a16="http://schemas.microsoft.com/office/drawing/2014/main" id="{AFDB8C68-79E9-4295-A590-CC0561D17F0B}"/>
                </a:ext>
              </a:extLst>
            </p:cNvPr>
            <p:cNvSpPr/>
            <p:nvPr/>
          </p:nvSpPr>
          <p:spPr>
            <a:xfrm>
              <a:off x="331776" y="1209886"/>
              <a:ext cx="2276583" cy="2777456"/>
            </a:xfrm>
            <a:prstGeom prst="ca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0" name="TextBox 249">
            <a:extLst>
              <a:ext uri="{FF2B5EF4-FFF2-40B4-BE49-F238E27FC236}">
                <a16:creationId xmlns:a16="http://schemas.microsoft.com/office/drawing/2014/main" id="{E52A8017-158F-4A03-A5A2-62B05FBA46F4}"/>
              </a:ext>
            </a:extLst>
          </p:cNvPr>
          <p:cNvSpPr txBox="1"/>
          <p:nvPr/>
        </p:nvSpPr>
        <p:spPr>
          <a:xfrm>
            <a:off x="6197609" y="2186857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ight Brace 259">
            <a:extLst>
              <a:ext uri="{FF2B5EF4-FFF2-40B4-BE49-F238E27FC236}">
                <a16:creationId xmlns:a16="http://schemas.microsoft.com/office/drawing/2014/main" id="{8CB76958-E9E8-4D50-9387-D9E641CBEDD9}"/>
              </a:ext>
            </a:extLst>
          </p:cNvPr>
          <p:cNvSpPr/>
          <p:nvPr/>
        </p:nvSpPr>
        <p:spPr>
          <a:xfrm>
            <a:off x="2721142" y="4795910"/>
            <a:ext cx="587582" cy="1099143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ight Brace 260">
            <a:extLst>
              <a:ext uri="{FF2B5EF4-FFF2-40B4-BE49-F238E27FC236}">
                <a16:creationId xmlns:a16="http://schemas.microsoft.com/office/drawing/2014/main" id="{A3F6959C-8D6B-4FD3-B321-A764BE8A7CB9}"/>
              </a:ext>
            </a:extLst>
          </p:cNvPr>
          <p:cNvSpPr/>
          <p:nvPr/>
        </p:nvSpPr>
        <p:spPr>
          <a:xfrm>
            <a:off x="2728122" y="3426846"/>
            <a:ext cx="587582" cy="1265323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ight Brace 261">
            <a:extLst>
              <a:ext uri="{FF2B5EF4-FFF2-40B4-BE49-F238E27FC236}">
                <a16:creationId xmlns:a16="http://schemas.microsoft.com/office/drawing/2014/main" id="{A387E712-5658-48E9-AD23-B1A98E885785}"/>
              </a:ext>
            </a:extLst>
          </p:cNvPr>
          <p:cNvSpPr/>
          <p:nvPr/>
        </p:nvSpPr>
        <p:spPr>
          <a:xfrm>
            <a:off x="2728122" y="1634795"/>
            <a:ext cx="587582" cy="1688309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CB506123-7AB9-4C5D-9926-744E25704F27}"/>
              </a:ext>
            </a:extLst>
          </p:cNvPr>
          <p:cNvCxnSpPr>
            <a:cxnSpLocks/>
          </p:cNvCxnSpPr>
          <p:nvPr/>
        </p:nvCxnSpPr>
        <p:spPr>
          <a:xfrm flipV="1">
            <a:off x="4556536" y="1222423"/>
            <a:ext cx="0" cy="737883"/>
          </a:xfrm>
          <a:prstGeom prst="straightConnector1">
            <a:avLst/>
          </a:prstGeom>
          <a:ln w="149225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8C0729E9-6CE0-4D13-AD74-3933979E80FB}"/>
              </a:ext>
            </a:extLst>
          </p:cNvPr>
          <p:cNvSpPr txBox="1"/>
          <p:nvPr/>
        </p:nvSpPr>
        <p:spPr>
          <a:xfrm>
            <a:off x="9065647" y="3558876"/>
            <a:ext cx="1915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Start of cosmology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0770AE5B-E7A5-4611-8A0F-719D0D0C6A34}"/>
              </a:ext>
            </a:extLst>
          </p:cNvPr>
          <p:cNvSpPr txBox="1"/>
          <p:nvPr/>
        </p:nvSpPr>
        <p:spPr>
          <a:xfrm>
            <a:off x="8757142" y="2088875"/>
            <a:ext cx="253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Hubble flow</a:t>
            </a:r>
          </a:p>
        </p:txBody>
      </p: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8ED546DB-D139-40E3-89F6-B406EDEBDFD4}"/>
              </a:ext>
            </a:extLst>
          </p:cNvPr>
          <p:cNvCxnSpPr>
            <a:cxnSpLocks/>
          </p:cNvCxnSpPr>
          <p:nvPr/>
        </p:nvCxnSpPr>
        <p:spPr>
          <a:xfrm flipV="1">
            <a:off x="7031212" y="1222423"/>
            <a:ext cx="0" cy="737883"/>
          </a:xfrm>
          <a:prstGeom prst="straightConnector1">
            <a:avLst/>
          </a:prstGeom>
          <a:ln w="149225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8" name="TextBox 1707">
            <a:extLst>
              <a:ext uri="{FF2B5EF4-FFF2-40B4-BE49-F238E27FC236}">
                <a16:creationId xmlns:a16="http://schemas.microsoft.com/office/drawing/2014/main" id="{9B7575CA-07E9-4EEF-A012-FA0414A1F31B}"/>
              </a:ext>
            </a:extLst>
          </p:cNvPr>
          <p:cNvSpPr txBox="1"/>
          <p:nvPr/>
        </p:nvSpPr>
        <p:spPr>
          <a:xfrm>
            <a:off x="369030" y="5264302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us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91" name="TextBox 6490">
            <a:extLst>
              <a:ext uri="{FF2B5EF4-FFF2-40B4-BE49-F238E27FC236}">
                <a16:creationId xmlns:a16="http://schemas.microsoft.com/office/drawing/2014/main" id="{7A80E713-ED22-48EC-A18D-A32BA1842A37}"/>
              </a:ext>
            </a:extLst>
          </p:cNvPr>
          <p:cNvSpPr txBox="1"/>
          <p:nvPr/>
        </p:nvSpPr>
        <p:spPr>
          <a:xfrm>
            <a:off x="314296" y="456139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M31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0A84D2-B3A3-46D6-A313-CF3C0AD42DF0}"/>
              </a:ext>
            </a:extLst>
          </p:cNvPr>
          <p:cNvCxnSpPr>
            <a:cxnSpLocks/>
          </p:cNvCxnSpPr>
          <p:nvPr/>
        </p:nvCxnSpPr>
        <p:spPr>
          <a:xfrm>
            <a:off x="822072" y="5570047"/>
            <a:ext cx="405682" cy="873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6CA2645-3B29-49D3-A59D-8E87859E991B}"/>
              </a:ext>
            </a:extLst>
          </p:cNvPr>
          <p:cNvSpPr/>
          <p:nvPr/>
        </p:nvSpPr>
        <p:spPr>
          <a:xfrm>
            <a:off x="708908" y="4985804"/>
            <a:ext cx="395287" cy="173831"/>
          </a:xfrm>
          <a:custGeom>
            <a:avLst/>
            <a:gdLst>
              <a:gd name="connsiteX0" fmla="*/ 0 w 395287"/>
              <a:gd name="connsiteY0" fmla="*/ 0 h 173831"/>
              <a:gd name="connsiteX1" fmla="*/ 71437 w 395287"/>
              <a:gd name="connsiteY1" fmla="*/ 140493 h 173831"/>
              <a:gd name="connsiteX2" fmla="*/ 395287 w 395287"/>
              <a:gd name="connsiteY2" fmla="*/ 173831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287" h="173831">
                <a:moveTo>
                  <a:pt x="0" y="0"/>
                </a:moveTo>
                <a:cubicBezTo>
                  <a:pt x="2778" y="55760"/>
                  <a:pt x="5556" y="111521"/>
                  <a:pt x="71437" y="140493"/>
                </a:cubicBezTo>
                <a:cubicBezTo>
                  <a:pt x="137318" y="169465"/>
                  <a:pt x="395287" y="173831"/>
                  <a:pt x="395287" y="17383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D0525FC-5B61-43BA-BF51-1382769D1F02}"/>
              </a:ext>
            </a:extLst>
          </p:cNvPr>
          <p:cNvSpPr/>
          <p:nvPr/>
        </p:nvSpPr>
        <p:spPr>
          <a:xfrm>
            <a:off x="3402741" y="3386603"/>
            <a:ext cx="8156045" cy="1265323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BAF87936-B028-4F8E-9372-80E073262FBF}"/>
              </a:ext>
            </a:extLst>
          </p:cNvPr>
          <p:cNvSpPr/>
          <p:nvPr/>
        </p:nvSpPr>
        <p:spPr>
          <a:xfrm>
            <a:off x="3409845" y="1856163"/>
            <a:ext cx="8149658" cy="1142649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91B922A6-705C-4AA9-8EFC-1FD749B37A5E}"/>
              </a:ext>
            </a:extLst>
          </p:cNvPr>
          <p:cNvSpPr/>
          <p:nvPr/>
        </p:nvSpPr>
        <p:spPr>
          <a:xfrm>
            <a:off x="3402741" y="1197476"/>
            <a:ext cx="8149658" cy="659885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4" grpId="0"/>
      <p:bldP spid="4061" grpId="0"/>
      <p:bldP spid="27" grpId="0"/>
      <p:bldP spid="6804" grpId="0"/>
      <p:bldP spid="245" grpId="0"/>
      <p:bldP spid="247" grpId="0"/>
      <p:bldP spid="248" grpId="0"/>
      <p:bldP spid="250" grpId="0"/>
      <p:bldP spid="3" grpId="0" animBg="1"/>
      <p:bldP spid="260" grpId="0" animBg="1"/>
      <p:bldP spid="261" grpId="0" animBg="1"/>
      <p:bldP spid="262" grpId="0" animBg="1"/>
      <p:bldP spid="268" grpId="0"/>
      <p:bldP spid="272" grpId="0"/>
      <p:bldP spid="1708" grpId="0"/>
      <p:bldP spid="6491" grpId="0"/>
      <p:bldP spid="35" grpId="0" animBg="1"/>
      <p:bldP spid="307" grpId="0" animBg="1"/>
      <p:bldP spid="291" grpId="0" animBg="1"/>
      <p:bldP spid="3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93B44-D8FA-464F-B46B-93485BC0EB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49" y="5761382"/>
            <a:ext cx="2322249" cy="211295"/>
          </a:xfrm>
          <a:prstGeom prst="rect">
            <a:avLst/>
          </a:prstGeom>
        </p:spPr>
      </p:pic>
      <p:sp>
        <p:nvSpPr>
          <p:cNvPr id="6804" name="TextBox 6803">
            <a:extLst>
              <a:ext uri="{FF2B5EF4-FFF2-40B4-BE49-F238E27FC236}">
                <a16:creationId xmlns:a16="http://schemas.microsoft.com/office/drawing/2014/main" id="{1BEA5056-A63A-4DAD-BA33-9094FE76633D}"/>
              </a:ext>
            </a:extLst>
          </p:cNvPr>
          <p:cNvSpPr txBox="1"/>
          <p:nvPr/>
        </p:nvSpPr>
        <p:spPr>
          <a:xfrm>
            <a:off x="3370638" y="594358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3EB6DD1-7116-4987-AC54-E597C29717EB}"/>
              </a:ext>
            </a:extLst>
          </p:cNvPr>
          <p:cNvSpPr txBox="1"/>
          <p:nvPr/>
        </p:nvSpPr>
        <p:spPr>
          <a:xfrm>
            <a:off x="5125369" y="598975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5" name="Cylinder 254">
            <a:extLst>
              <a:ext uri="{FF2B5EF4-FFF2-40B4-BE49-F238E27FC236}">
                <a16:creationId xmlns:a16="http://schemas.microsoft.com/office/drawing/2014/main" id="{AFDB8C68-79E9-4295-A590-CC0561D17F0B}"/>
              </a:ext>
            </a:extLst>
          </p:cNvPr>
          <p:cNvSpPr/>
          <p:nvPr/>
        </p:nvSpPr>
        <p:spPr>
          <a:xfrm>
            <a:off x="357398" y="1200653"/>
            <a:ext cx="2276583" cy="5018174"/>
          </a:xfrm>
          <a:prstGeom prst="can">
            <a:avLst/>
          </a:prstGeom>
          <a:solidFill>
            <a:srgbClr val="A6A6A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0553AFBD-1EB4-4ACE-A576-793887B7E369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2" descr="Grüner Haken - Bilder und Stockfotos - iStock">
            <a:extLst>
              <a:ext uri="{FF2B5EF4-FFF2-40B4-BE49-F238E27FC236}">
                <a16:creationId xmlns:a16="http://schemas.microsoft.com/office/drawing/2014/main" id="{05AD622A-3159-4671-AFE7-3D15BDD4A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2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id="{6B296935-2B0F-4EE5-8AA3-4C017058AC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6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0770" y="1971595"/>
            <a:ext cx="7917906" cy="440433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08FBE5C-0B5E-47E9-8BC9-D23BBEA26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9" t="1636" r="614" b="1405"/>
          <a:stretch/>
        </p:blipFill>
        <p:spPr>
          <a:xfrm>
            <a:off x="3654392" y="2029520"/>
            <a:ext cx="7745506" cy="4270347"/>
          </a:xfrm>
          <a:prstGeom prst="rect">
            <a:avLst/>
          </a:prstGeom>
        </p:spPr>
      </p:pic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93B44-D8FA-464F-B46B-93485BC0EB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812" y="5279630"/>
            <a:ext cx="2322249" cy="211295"/>
          </a:xfrm>
          <a:prstGeom prst="rect">
            <a:avLst/>
          </a:prstGeom>
        </p:spPr>
      </p:pic>
      <p:sp>
        <p:nvSpPr>
          <p:cNvPr id="6804" name="TextBox 6803">
            <a:extLst>
              <a:ext uri="{FF2B5EF4-FFF2-40B4-BE49-F238E27FC236}">
                <a16:creationId xmlns:a16="http://schemas.microsoft.com/office/drawing/2014/main" id="{1BEA5056-A63A-4DAD-BA33-9094FE76633D}"/>
              </a:ext>
            </a:extLst>
          </p:cNvPr>
          <p:cNvSpPr txBox="1"/>
          <p:nvPr/>
        </p:nvSpPr>
        <p:spPr>
          <a:xfrm>
            <a:off x="3370638" y="594358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3EB6DD1-7116-4987-AC54-E597C29717EB}"/>
              </a:ext>
            </a:extLst>
          </p:cNvPr>
          <p:cNvSpPr txBox="1"/>
          <p:nvPr/>
        </p:nvSpPr>
        <p:spPr>
          <a:xfrm>
            <a:off x="5125369" y="598975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5" name="Cylinder 254">
            <a:extLst>
              <a:ext uri="{FF2B5EF4-FFF2-40B4-BE49-F238E27FC236}">
                <a16:creationId xmlns:a16="http://schemas.microsoft.com/office/drawing/2014/main" id="{AFDB8C68-79E9-4295-A590-CC0561D17F0B}"/>
              </a:ext>
            </a:extLst>
          </p:cNvPr>
          <p:cNvSpPr/>
          <p:nvPr/>
        </p:nvSpPr>
        <p:spPr>
          <a:xfrm>
            <a:off x="357398" y="1200653"/>
            <a:ext cx="2276583" cy="4520473"/>
          </a:xfrm>
          <a:prstGeom prst="can">
            <a:avLst/>
          </a:prstGeom>
          <a:solidFill>
            <a:srgbClr val="A6A6A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0553AFBD-1EB4-4ACE-A576-793887B7E369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2" descr="Grüner Haken - Bilder und Stockfotos - iStock">
            <a:extLst>
              <a:ext uri="{FF2B5EF4-FFF2-40B4-BE49-F238E27FC236}">
                <a16:creationId xmlns:a16="http://schemas.microsoft.com/office/drawing/2014/main" id="{05AD622A-3159-4671-AFE7-3D15BDD4A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A9D98-B930-4381-89F5-1599813BECFA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D43A16-B8D1-4DF7-A62D-ADE60219E56E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CBE60E52-18CF-41CC-A8BF-A68BAD47529D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0818E1-EA59-4B2C-BF3C-48EB7A26DF77}"/>
              </a:ext>
            </a:extLst>
          </p:cNvPr>
          <p:cNvSpPr txBox="1"/>
          <p:nvPr/>
        </p:nvSpPr>
        <p:spPr>
          <a:xfrm>
            <a:off x="3351636" y="5446472"/>
            <a:ext cx="520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Parts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milkyway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and close surrounding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7E30C0-C753-45CB-9DA7-0373780603B9}"/>
              </a:ext>
            </a:extLst>
          </p:cNvPr>
          <p:cNvSpPr txBox="1"/>
          <p:nvPr/>
        </p:nvSpPr>
        <p:spPr>
          <a:xfrm>
            <a:off x="8457213" y="5493751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(10.000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BC889FE9-238F-403E-B127-AB4ACB98A6AD}"/>
              </a:ext>
            </a:extLst>
          </p:cNvPr>
          <p:cNvSpPr txBox="1">
            <a:spLocks/>
          </p:cNvSpPr>
          <p:nvPr/>
        </p:nvSpPr>
        <p:spPr>
          <a:xfrm>
            <a:off x="7708360" y="159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B88BCF-33DD-4D93-8409-D61E2F56540A}" type="slidenum">
              <a:rPr lang="en-US" smtClean="0">
                <a:solidFill>
                  <a:prstClr val="white"/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9E90F38-56B1-48B0-AA44-171D430B2D77}"/>
              </a:ext>
            </a:extLst>
          </p:cNvPr>
          <p:cNvSpPr/>
          <p:nvPr/>
        </p:nvSpPr>
        <p:spPr>
          <a:xfrm>
            <a:off x="3596341" y="3325265"/>
            <a:ext cx="5315661" cy="138013"/>
          </a:xfrm>
          <a:custGeom>
            <a:avLst/>
            <a:gdLst>
              <a:gd name="connsiteX0" fmla="*/ 0 w 5315661"/>
              <a:gd name="connsiteY0" fmla="*/ 138013 h 138013"/>
              <a:gd name="connsiteX1" fmla="*/ 409773 w 5315661"/>
              <a:gd name="connsiteY1" fmla="*/ 100071 h 138013"/>
              <a:gd name="connsiteX2" fmla="*/ 804368 w 5315661"/>
              <a:gd name="connsiteY2" fmla="*/ 69717 h 138013"/>
              <a:gd name="connsiteX3" fmla="*/ 1426616 w 5315661"/>
              <a:gd name="connsiteY3" fmla="*/ 39364 h 138013"/>
              <a:gd name="connsiteX4" fmla="*/ 2071628 w 5315661"/>
              <a:gd name="connsiteY4" fmla="*/ 12804 h 138013"/>
              <a:gd name="connsiteX5" fmla="*/ 2568667 w 5315661"/>
              <a:gd name="connsiteY5" fmla="*/ 1422 h 138013"/>
              <a:gd name="connsiteX6" fmla="*/ 2925321 w 5315661"/>
              <a:gd name="connsiteY6" fmla="*/ 1422 h 138013"/>
              <a:gd name="connsiteX7" fmla="*/ 3395801 w 5315661"/>
              <a:gd name="connsiteY7" fmla="*/ 12804 h 138013"/>
              <a:gd name="connsiteX8" fmla="*/ 3892840 w 5315661"/>
              <a:gd name="connsiteY8" fmla="*/ 27981 h 138013"/>
              <a:gd name="connsiteX9" fmla="*/ 4359525 w 5315661"/>
              <a:gd name="connsiteY9" fmla="*/ 46952 h 138013"/>
              <a:gd name="connsiteX10" fmla="*/ 4856564 w 5315661"/>
              <a:gd name="connsiteY10" fmla="*/ 81100 h 138013"/>
              <a:gd name="connsiteX11" fmla="*/ 5239778 w 5315661"/>
              <a:gd name="connsiteY11" fmla="*/ 115248 h 138013"/>
              <a:gd name="connsiteX12" fmla="*/ 5315661 w 5315661"/>
              <a:gd name="connsiteY12" fmla="*/ 122836 h 13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15661" h="138013">
                <a:moveTo>
                  <a:pt x="0" y="138013"/>
                </a:moveTo>
                <a:lnTo>
                  <a:pt x="409773" y="100071"/>
                </a:lnTo>
                <a:lnTo>
                  <a:pt x="804368" y="69717"/>
                </a:lnTo>
                <a:cubicBezTo>
                  <a:pt x="973842" y="59599"/>
                  <a:pt x="1426616" y="39364"/>
                  <a:pt x="1426616" y="39364"/>
                </a:cubicBezTo>
                <a:lnTo>
                  <a:pt x="2071628" y="12804"/>
                </a:lnTo>
                <a:cubicBezTo>
                  <a:pt x="2261970" y="6480"/>
                  <a:pt x="2426385" y="3319"/>
                  <a:pt x="2568667" y="1422"/>
                </a:cubicBezTo>
                <a:cubicBezTo>
                  <a:pt x="2710949" y="-475"/>
                  <a:pt x="2787465" y="-475"/>
                  <a:pt x="2925321" y="1422"/>
                </a:cubicBezTo>
                <a:cubicBezTo>
                  <a:pt x="3063177" y="3319"/>
                  <a:pt x="3395801" y="12804"/>
                  <a:pt x="3395801" y="12804"/>
                </a:cubicBezTo>
                <a:lnTo>
                  <a:pt x="3892840" y="27981"/>
                </a:lnTo>
                <a:lnTo>
                  <a:pt x="4359525" y="46952"/>
                </a:lnTo>
                <a:cubicBezTo>
                  <a:pt x="4520146" y="55805"/>
                  <a:pt x="4709855" y="69717"/>
                  <a:pt x="4856564" y="81100"/>
                </a:cubicBezTo>
                <a:cubicBezTo>
                  <a:pt x="5003273" y="92483"/>
                  <a:pt x="5239778" y="115248"/>
                  <a:pt x="5239778" y="115248"/>
                </a:cubicBezTo>
                <a:lnTo>
                  <a:pt x="5315661" y="122836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Merge 119">
            <a:extLst>
              <a:ext uri="{FF2B5EF4-FFF2-40B4-BE49-F238E27FC236}">
                <a16:creationId xmlns:a16="http://schemas.microsoft.com/office/drawing/2014/main" id="{3EA7A15E-637F-496F-AE05-3EA8D010074C}"/>
              </a:ext>
            </a:extLst>
          </p:cNvPr>
          <p:cNvSpPr/>
          <p:nvPr/>
        </p:nvSpPr>
        <p:spPr>
          <a:xfrm>
            <a:off x="5635755" y="3343386"/>
            <a:ext cx="1195170" cy="860391"/>
          </a:xfrm>
          <a:prstGeom prst="flowChartMerge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34865A26-F8B4-48EA-A4EA-874117258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04" t="44537" r="61007" b="42309"/>
          <a:stretch/>
        </p:blipFill>
        <p:spPr>
          <a:xfrm>
            <a:off x="5812460" y="3918359"/>
            <a:ext cx="792955" cy="57937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B7FB18-6B66-444F-A785-18BFBC24E30C}"/>
              </a:ext>
            </a:extLst>
          </p:cNvPr>
          <p:cNvSpPr/>
          <p:nvPr/>
        </p:nvSpPr>
        <p:spPr>
          <a:xfrm>
            <a:off x="3173995" y="1834329"/>
            <a:ext cx="8810542" cy="458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B8ED61D6-581E-4D7E-97F6-7BD1F04DA977}"/>
              </a:ext>
            </a:extLst>
          </p:cNvPr>
          <p:cNvSpPr/>
          <p:nvPr/>
        </p:nvSpPr>
        <p:spPr>
          <a:xfrm>
            <a:off x="5851124" y="3561658"/>
            <a:ext cx="754291" cy="86107"/>
          </a:xfrm>
          <a:custGeom>
            <a:avLst/>
            <a:gdLst>
              <a:gd name="connsiteX0" fmla="*/ 0 w 754291"/>
              <a:gd name="connsiteY0" fmla="*/ 82549 h 86107"/>
              <a:gd name="connsiteX1" fmla="*/ 142319 w 754291"/>
              <a:gd name="connsiteY1" fmla="*/ 36295 h 86107"/>
              <a:gd name="connsiteX2" fmla="*/ 298870 w 754291"/>
              <a:gd name="connsiteY2" fmla="*/ 4273 h 86107"/>
              <a:gd name="connsiteX3" fmla="*/ 398493 w 754291"/>
              <a:gd name="connsiteY3" fmla="*/ 715 h 86107"/>
              <a:gd name="connsiteX4" fmla="*/ 526580 w 754291"/>
              <a:gd name="connsiteY4" fmla="*/ 7831 h 86107"/>
              <a:gd name="connsiteX5" fmla="*/ 665341 w 754291"/>
              <a:gd name="connsiteY5" fmla="*/ 36295 h 86107"/>
              <a:gd name="connsiteX6" fmla="*/ 754291 w 754291"/>
              <a:gd name="connsiteY6" fmla="*/ 86107 h 8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4291" h="86107">
                <a:moveTo>
                  <a:pt x="0" y="82549"/>
                </a:moveTo>
                <a:cubicBezTo>
                  <a:pt x="46253" y="65945"/>
                  <a:pt x="92507" y="49341"/>
                  <a:pt x="142319" y="36295"/>
                </a:cubicBezTo>
                <a:cubicBezTo>
                  <a:pt x="192131" y="23249"/>
                  <a:pt x="256174" y="10203"/>
                  <a:pt x="298870" y="4273"/>
                </a:cubicBezTo>
                <a:cubicBezTo>
                  <a:pt x="341566" y="-1657"/>
                  <a:pt x="360541" y="122"/>
                  <a:pt x="398493" y="715"/>
                </a:cubicBezTo>
                <a:cubicBezTo>
                  <a:pt x="436445" y="1308"/>
                  <a:pt x="482105" y="1901"/>
                  <a:pt x="526580" y="7831"/>
                </a:cubicBezTo>
                <a:cubicBezTo>
                  <a:pt x="571055" y="13761"/>
                  <a:pt x="627389" y="23249"/>
                  <a:pt x="665341" y="36295"/>
                </a:cubicBezTo>
                <a:cubicBezTo>
                  <a:pt x="703293" y="49341"/>
                  <a:pt x="728792" y="67724"/>
                  <a:pt x="754291" y="86107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Merge 122">
            <a:extLst>
              <a:ext uri="{FF2B5EF4-FFF2-40B4-BE49-F238E27FC236}">
                <a16:creationId xmlns:a16="http://schemas.microsoft.com/office/drawing/2014/main" id="{0538FDBC-A724-43E1-A0BF-F57C35888800}"/>
              </a:ext>
            </a:extLst>
          </p:cNvPr>
          <p:cNvSpPr/>
          <p:nvPr/>
        </p:nvSpPr>
        <p:spPr>
          <a:xfrm>
            <a:off x="10029847" y="2262848"/>
            <a:ext cx="398672" cy="904612"/>
          </a:xfrm>
          <a:prstGeom prst="flowChartMerg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2B5A536-15F2-4FD0-BF99-35BF1B348A34}"/>
              </a:ext>
            </a:extLst>
          </p:cNvPr>
          <p:cNvSpPr txBox="1"/>
          <p:nvPr/>
        </p:nvSpPr>
        <p:spPr>
          <a:xfrm>
            <a:off x="5999920" y="3546090"/>
            <a:ext cx="50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l-GR" sz="2000" b="1" dirty="0">
                <a:solidFill>
                  <a:schemeClr val="bg1"/>
                </a:solidFill>
              </a:rPr>
              <a:t>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3710E2-564E-4724-9716-E902E6C05432}"/>
              </a:ext>
            </a:extLst>
          </p:cNvPr>
          <p:cNvSpPr txBox="1"/>
          <p:nvPr/>
        </p:nvSpPr>
        <p:spPr>
          <a:xfrm>
            <a:off x="9995990" y="2232035"/>
            <a:ext cx="50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l-GR" sz="2000" b="1" dirty="0">
                <a:solidFill>
                  <a:schemeClr val="bg1"/>
                </a:solidFill>
              </a:rPr>
              <a:t>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2F75229-B31A-400B-95EC-AC1574ECFF29}"/>
              </a:ext>
            </a:extLst>
          </p:cNvPr>
          <p:cNvSpPr txBox="1"/>
          <p:nvPr/>
        </p:nvSpPr>
        <p:spPr>
          <a:xfrm>
            <a:off x="10020140" y="3918359"/>
            <a:ext cx="50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l-GR" sz="2000" b="1" dirty="0">
                <a:solidFill>
                  <a:schemeClr val="bg1"/>
                </a:solidFill>
              </a:rPr>
              <a:t>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7" name="Flowchart: Merge 126">
            <a:extLst>
              <a:ext uri="{FF2B5EF4-FFF2-40B4-BE49-F238E27FC236}">
                <a16:creationId xmlns:a16="http://schemas.microsoft.com/office/drawing/2014/main" id="{CF322AD9-0C32-4382-BED5-12CDFD879BF3}"/>
              </a:ext>
            </a:extLst>
          </p:cNvPr>
          <p:cNvSpPr/>
          <p:nvPr/>
        </p:nvSpPr>
        <p:spPr>
          <a:xfrm flipV="1">
            <a:off x="9970548" y="3188898"/>
            <a:ext cx="520700" cy="1220935"/>
          </a:xfrm>
          <a:prstGeom prst="flowChartMerg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D1293B9F-6F1E-4128-AFDE-D52D3542E8C6}"/>
              </a:ext>
            </a:extLst>
          </p:cNvPr>
          <p:cNvSpPr/>
          <p:nvPr/>
        </p:nvSpPr>
        <p:spPr>
          <a:xfrm>
            <a:off x="9970548" y="4382862"/>
            <a:ext cx="520700" cy="45719"/>
          </a:xfrm>
          <a:custGeom>
            <a:avLst/>
            <a:gdLst>
              <a:gd name="connsiteX0" fmla="*/ 0 w 490331"/>
              <a:gd name="connsiteY0" fmla="*/ 0 h 40811"/>
              <a:gd name="connsiteX1" fmla="*/ 170622 w 490331"/>
              <a:gd name="connsiteY1" fmla="*/ 31474 h 40811"/>
              <a:gd name="connsiteX2" fmla="*/ 346213 w 490331"/>
              <a:gd name="connsiteY2" fmla="*/ 39757 h 40811"/>
              <a:gd name="connsiteX3" fmla="*/ 490331 w 490331"/>
              <a:gd name="connsiteY3" fmla="*/ 11596 h 4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31" h="40811">
                <a:moveTo>
                  <a:pt x="0" y="0"/>
                </a:moveTo>
                <a:cubicBezTo>
                  <a:pt x="56460" y="12424"/>
                  <a:pt x="112920" y="24848"/>
                  <a:pt x="170622" y="31474"/>
                </a:cubicBezTo>
                <a:cubicBezTo>
                  <a:pt x="228324" y="38100"/>
                  <a:pt x="292928" y="43070"/>
                  <a:pt x="346213" y="39757"/>
                </a:cubicBezTo>
                <a:cubicBezTo>
                  <a:pt x="399498" y="36444"/>
                  <a:pt x="444914" y="24020"/>
                  <a:pt x="490331" y="1159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FBC4EB4-5574-4542-BEB4-44A4AD2834C9}"/>
              </a:ext>
            </a:extLst>
          </p:cNvPr>
          <p:cNvSpPr/>
          <p:nvPr/>
        </p:nvSpPr>
        <p:spPr>
          <a:xfrm>
            <a:off x="10036020" y="2258642"/>
            <a:ext cx="376304" cy="22384"/>
          </a:xfrm>
          <a:custGeom>
            <a:avLst/>
            <a:gdLst>
              <a:gd name="connsiteX0" fmla="*/ 0 w 376304"/>
              <a:gd name="connsiteY0" fmla="*/ 20566 h 22384"/>
              <a:gd name="connsiteX1" fmla="*/ 134524 w 376304"/>
              <a:gd name="connsiteY1" fmla="*/ 2387 h 22384"/>
              <a:gd name="connsiteX2" fmla="*/ 258141 w 376304"/>
              <a:gd name="connsiteY2" fmla="*/ 2387 h 22384"/>
              <a:gd name="connsiteX3" fmla="*/ 376304 w 376304"/>
              <a:gd name="connsiteY3" fmla="*/ 22384 h 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304" h="22384">
                <a:moveTo>
                  <a:pt x="0" y="20566"/>
                </a:moveTo>
                <a:cubicBezTo>
                  <a:pt x="45750" y="12991"/>
                  <a:pt x="91501" y="5417"/>
                  <a:pt x="134524" y="2387"/>
                </a:cubicBezTo>
                <a:cubicBezTo>
                  <a:pt x="177548" y="-643"/>
                  <a:pt x="217844" y="-946"/>
                  <a:pt x="258141" y="2387"/>
                </a:cubicBezTo>
                <a:cubicBezTo>
                  <a:pt x="298438" y="5720"/>
                  <a:pt x="337371" y="14052"/>
                  <a:pt x="376304" y="2238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935BFBFD-259B-4C1E-AAF2-7303276E6B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739" y="2181249"/>
            <a:ext cx="7929815" cy="3526537"/>
          </a:xfrm>
          <a:prstGeom prst="rect">
            <a:avLst/>
          </a:prstGeom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CE0A50E4-DD4A-4438-9342-A3CD5EF82A28}"/>
              </a:ext>
            </a:extLst>
          </p:cNvPr>
          <p:cNvSpPr/>
          <p:nvPr/>
        </p:nvSpPr>
        <p:spPr>
          <a:xfrm>
            <a:off x="4535818" y="3480315"/>
            <a:ext cx="1197429" cy="1047730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4D6BBD2-3A58-4A33-8460-CB44E35EBCDB}"/>
              </a:ext>
            </a:extLst>
          </p:cNvPr>
          <p:cNvSpPr/>
          <p:nvPr/>
        </p:nvSpPr>
        <p:spPr>
          <a:xfrm>
            <a:off x="5346804" y="3718286"/>
            <a:ext cx="103415" cy="104449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8BEB7A0-1588-4308-A402-DA85765CFA26}"/>
              </a:ext>
            </a:extLst>
          </p:cNvPr>
          <p:cNvSpPr/>
          <p:nvPr/>
        </p:nvSpPr>
        <p:spPr>
          <a:xfrm>
            <a:off x="11039575" y="3743510"/>
            <a:ext cx="45719" cy="548194"/>
          </a:xfrm>
          <a:custGeom>
            <a:avLst/>
            <a:gdLst>
              <a:gd name="connsiteX0" fmla="*/ 0 w 90370"/>
              <a:gd name="connsiteY0" fmla="*/ 0 h 554946"/>
              <a:gd name="connsiteX1" fmla="*/ 81980 w 90370"/>
              <a:gd name="connsiteY1" fmla="*/ 233329 h 554946"/>
              <a:gd name="connsiteX2" fmla="*/ 81980 w 90370"/>
              <a:gd name="connsiteY2" fmla="*/ 365760 h 554946"/>
              <a:gd name="connsiteX3" fmla="*/ 31531 w 90370"/>
              <a:gd name="connsiteY3" fmla="*/ 554946 h 55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70" h="554946">
                <a:moveTo>
                  <a:pt x="0" y="0"/>
                </a:moveTo>
                <a:cubicBezTo>
                  <a:pt x="34158" y="86184"/>
                  <a:pt x="68317" y="172369"/>
                  <a:pt x="81980" y="233329"/>
                </a:cubicBezTo>
                <a:cubicBezTo>
                  <a:pt x="95643" y="294289"/>
                  <a:pt x="90388" y="312157"/>
                  <a:pt x="81980" y="365760"/>
                </a:cubicBezTo>
                <a:cubicBezTo>
                  <a:pt x="73572" y="419363"/>
                  <a:pt x="52551" y="487154"/>
                  <a:pt x="31531" y="554946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418CDF4-3FA1-490C-A2D2-833DF7CD304A}"/>
              </a:ext>
            </a:extLst>
          </p:cNvPr>
          <p:cNvSpPr/>
          <p:nvPr/>
        </p:nvSpPr>
        <p:spPr>
          <a:xfrm flipH="1">
            <a:off x="8455081" y="3743510"/>
            <a:ext cx="45719" cy="548194"/>
          </a:xfrm>
          <a:custGeom>
            <a:avLst/>
            <a:gdLst>
              <a:gd name="connsiteX0" fmla="*/ 0 w 90370"/>
              <a:gd name="connsiteY0" fmla="*/ 0 h 554946"/>
              <a:gd name="connsiteX1" fmla="*/ 81980 w 90370"/>
              <a:gd name="connsiteY1" fmla="*/ 233329 h 554946"/>
              <a:gd name="connsiteX2" fmla="*/ 81980 w 90370"/>
              <a:gd name="connsiteY2" fmla="*/ 365760 h 554946"/>
              <a:gd name="connsiteX3" fmla="*/ 31531 w 90370"/>
              <a:gd name="connsiteY3" fmla="*/ 554946 h 55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70" h="554946">
                <a:moveTo>
                  <a:pt x="0" y="0"/>
                </a:moveTo>
                <a:cubicBezTo>
                  <a:pt x="34158" y="86184"/>
                  <a:pt x="68317" y="172369"/>
                  <a:pt x="81980" y="233329"/>
                </a:cubicBezTo>
                <a:cubicBezTo>
                  <a:pt x="95643" y="294289"/>
                  <a:pt x="90388" y="312157"/>
                  <a:pt x="81980" y="365760"/>
                </a:cubicBezTo>
                <a:cubicBezTo>
                  <a:pt x="73572" y="419363"/>
                  <a:pt x="52551" y="487154"/>
                  <a:pt x="31531" y="554946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Merge 76">
            <a:extLst>
              <a:ext uri="{FF2B5EF4-FFF2-40B4-BE49-F238E27FC236}">
                <a16:creationId xmlns:a16="http://schemas.microsoft.com/office/drawing/2014/main" id="{53424DDD-AF2F-4F59-B3AB-EA635A5FA1B9}"/>
              </a:ext>
            </a:extLst>
          </p:cNvPr>
          <p:cNvSpPr/>
          <p:nvPr/>
        </p:nvSpPr>
        <p:spPr>
          <a:xfrm rot="5400000">
            <a:off x="10147571" y="3366593"/>
            <a:ext cx="573416" cy="1302029"/>
          </a:xfrm>
          <a:prstGeom prst="flowChartMerg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Merge 77">
            <a:extLst>
              <a:ext uri="{FF2B5EF4-FFF2-40B4-BE49-F238E27FC236}">
                <a16:creationId xmlns:a16="http://schemas.microsoft.com/office/drawing/2014/main" id="{6A438E1B-D401-47A6-BA49-133710142F95}"/>
              </a:ext>
            </a:extLst>
          </p:cNvPr>
          <p:cNvSpPr/>
          <p:nvPr/>
        </p:nvSpPr>
        <p:spPr>
          <a:xfrm rot="16200000" flipH="1">
            <a:off x="8783343" y="3401598"/>
            <a:ext cx="573416" cy="1229936"/>
          </a:xfrm>
          <a:prstGeom prst="flowChartMerg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E038C9B-B6BB-4007-876B-B818A85A08D0}"/>
              </a:ext>
            </a:extLst>
          </p:cNvPr>
          <p:cNvSpPr txBox="1"/>
          <p:nvPr/>
        </p:nvSpPr>
        <p:spPr>
          <a:xfrm>
            <a:off x="10505535" y="3773139"/>
            <a:ext cx="50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l-GR" sz="2400" b="1" dirty="0">
                <a:solidFill>
                  <a:schemeClr val="bg1"/>
                </a:solidFill>
              </a:rPr>
              <a:t>θ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26963D4-56DC-4088-A49F-A943CA78FD50}"/>
              </a:ext>
            </a:extLst>
          </p:cNvPr>
          <p:cNvSpPr txBox="1"/>
          <p:nvPr/>
        </p:nvSpPr>
        <p:spPr>
          <a:xfrm>
            <a:off x="9067729" y="4353191"/>
            <a:ext cx="50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l-GR" sz="2400" b="1" dirty="0">
                <a:solidFill>
                  <a:schemeClr val="bg1"/>
                </a:solidFill>
              </a:rPr>
              <a:t>θ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B679A4D-C134-4D1C-99E9-0338FDBFEAC4}"/>
              </a:ext>
            </a:extLst>
          </p:cNvPr>
          <p:cNvCxnSpPr>
            <a:cxnSpLocks/>
          </p:cNvCxnSpPr>
          <p:nvPr/>
        </p:nvCxnSpPr>
        <p:spPr>
          <a:xfrm flipH="1" flipV="1">
            <a:off x="8726600" y="4028837"/>
            <a:ext cx="385647" cy="39374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ight Triangle 81">
            <a:extLst>
              <a:ext uri="{FF2B5EF4-FFF2-40B4-BE49-F238E27FC236}">
                <a16:creationId xmlns:a16="http://schemas.microsoft.com/office/drawing/2014/main" id="{9C7B50CB-65DE-4508-AA9B-C32DA0E1C697}"/>
              </a:ext>
            </a:extLst>
          </p:cNvPr>
          <p:cNvSpPr/>
          <p:nvPr/>
        </p:nvSpPr>
        <p:spPr>
          <a:xfrm>
            <a:off x="7434786" y="3534431"/>
            <a:ext cx="2212157" cy="482135"/>
          </a:xfrm>
          <a:prstGeom prst="rtTriangl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E31DCD3-E547-404A-86EE-203E6A294530}"/>
              </a:ext>
            </a:extLst>
          </p:cNvPr>
          <p:cNvSpPr/>
          <p:nvPr/>
        </p:nvSpPr>
        <p:spPr>
          <a:xfrm rot="21065395">
            <a:off x="7396895" y="3543482"/>
            <a:ext cx="107021" cy="477625"/>
          </a:xfrm>
          <a:custGeom>
            <a:avLst/>
            <a:gdLst>
              <a:gd name="connsiteX0" fmla="*/ 107021 w 107021"/>
              <a:gd name="connsiteY0" fmla="*/ 0 h 477625"/>
              <a:gd name="connsiteX1" fmla="*/ 37891 w 107021"/>
              <a:gd name="connsiteY1" fmla="*/ 157114 h 477625"/>
              <a:gd name="connsiteX2" fmla="*/ 3326 w 107021"/>
              <a:gd name="connsiteY2" fmla="*/ 329939 h 477625"/>
              <a:gd name="connsiteX3" fmla="*/ 3326 w 107021"/>
              <a:gd name="connsiteY3" fmla="*/ 477625 h 47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21" h="477625">
                <a:moveTo>
                  <a:pt x="107021" y="0"/>
                </a:moveTo>
                <a:cubicBezTo>
                  <a:pt x="81097" y="51062"/>
                  <a:pt x="55173" y="102124"/>
                  <a:pt x="37891" y="157114"/>
                </a:cubicBezTo>
                <a:cubicBezTo>
                  <a:pt x="20609" y="212104"/>
                  <a:pt x="9087" y="276521"/>
                  <a:pt x="3326" y="329939"/>
                </a:cubicBezTo>
                <a:cubicBezTo>
                  <a:pt x="-2435" y="383358"/>
                  <a:pt x="445" y="430491"/>
                  <a:pt x="3326" y="47762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6ACD48B-3924-4A3C-A119-B5BBC748498E}"/>
              </a:ext>
            </a:extLst>
          </p:cNvPr>
          <p:cNvSpPr txBox="1"/>
          <p:nvPr/>
        </p:nvSpPr>
        <p:spPr>
          <a:xfrm>
            <a:off x="7611178" y="3586844"/>
            <a:ext cx="50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θ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01D648D-5AB6-4231-8DE3-CDE07AA9D043}"/>
              </a:ext>
            </a:extLst>
          </p:cNvPr>
          <p:cNvCxnSpPr>
            <a:cxnSpLocks/>
          </p:cNvCxnSpPr>
          <p:nvPr/>
        </p:nvCxnSpPr>
        <p:spPr>
          <a:xfrm flipV="1">
            <a:off x="7907031" y="3182516"/>
            <a:ext cx="493217" cy="49369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60BD8E3-F4BF-495D-B51D-8FD62F305D53}"/>
              </a:ext>
            </a:extLst>
          </p:cNvPr>
          <p:cNvSpPr txBox="1"/>
          <p:nvPr/>
        </p:nvSpPr>
        <p:spPr>
          <a:xfrm>
            <a:off x="7528161" y="2572945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parallax angle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7007985-48A0-439D-AAE1-D4371DE43821}"/>
              </a:ext>
            </a:extLst>
          </p:cNvPr>
          <p:cNvCxnSpPr>
            <a:cxnSpLocks/>
          </p:cNvCxnSpPr>
          <p:nvPr/>
        </p:nvCxnSpPr>
        <p:spPr>
          <a:xfrm flipH="1" flipV="1">
            <a:off x="5107391" y="3157720"/>
            <a:ext cx="12627" cy="624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5ADFF64-65DF-4A8B-8FC6-5B768C02E6E8}"/>
              </a:ext>
            </a:extLst>
          </p:cNvPr>
          <p:cNvSpPr txBox="1"/>
          <p:nvPr/>
        </p:nvSpPr>
        <p:spPr>
          <a:xfrm>
            <a:off x="3940122" y="3132629"/>
            <a:ext cx="1096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 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81B8397-F617-45C7-983E-F95ED30233D7}"/>
                  </a:ext>
                </a:extLst>
              </p:cNvPr>
              <p:cNvSpPr txBox="1"/>
              <p:nvPr/>
            </p:nvSpPr>
            <p:spPr>
              <a:xfrm>
                <a:off x="9751709" y="1276255"/>
                <a:ext cx="1538883" cy="800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3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𝑨𝑼</m:t>
                        </m:r>
                      </m:num>
                      <m:den>
                        <m:r>
                          <a:rPr lang="el-GR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</m:oMath>
                </a14:m>
                <a:endParaRPr lang="en-US" sz="3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81B8397-F617-45C7-983E-F95ED3023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709" y="1276255"/>
                <a:ext cx="1538883" cy="8002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5D9BD133-A146-465D-AD17-B4240397ADB3}"/>
              </a:ext>
            </a:extLst>
          </p:cNvPr>
          <p:cNvSpPr txBox="1"/>
          <p:nvPr/>
        </p:nvSpPr>
        <p:spPr>
          <a:xfrm>
            <a:off x="5935010" y="1215218"/>
            <a:ext cx="292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Stellar parallax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E9B16B8-4A2C-490E-86E7-7BCB5562899C}"/>
              </a:ext>
            </a:extLst>
          </p:cNvPr>
          <p:cNvSpPr txBox="1"/>
          <p:nvPr/>
        </p:nvSpPr>
        <p:spPr>
          <a:xfrm>
            <a:off x="4169335" y="5822333"/>
            <a:ext cx="1995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Precision: 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C9A186A-2439-46B8-B988-FAD35C52531B}"/>
              </a:ext>
            </a:extLst>
          </p:cNvPr>
          <p:cNvSpPr txBox="1"/>
          <p:nvPr/>
        </p:nvSpPr>
        <p:spPr>
          <a:xfrm>
            <a:off x="6137393" y="5810401"/>
            <a:ext cx="561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depending strongly on distance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3838DB9-21B5-4BC2-AD71-B388D3F4B568}"/>
              </a:ext>
            </a:extLst>
          </p:cNvPr>
          <p:cNvSpPr txBox="1"/>
          <p:nvPr/>
        </p:nvSpPr>
        <p:spPr>
          <a:xfrm>
            <a:off x="6912678" y="5826544"/>
            <a:ext cx="353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10.000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≈  12%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0ADDFAF-61D2-4C8B-81C4-DA880370EE56}"/>
                  </a:ext>
                </a:extLst>
              </p:cNvPr>
              <p:cNvSpPr txBox="1"/>
              <p:nvPr/>
            </p:nvSpPr>
            <p:spPr>
              <a:xfrm>
                <a:off x="5825202" y="7680933"/>
                <a:ext cx="1665264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l-GR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0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l-GR" sz="4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</m:num>
                      <m:den>
                        <m:r>
                          <a:rPr lang="el-GR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den>
                    </m:f>
                  </m:oMath>
                </a14:m>
                <a:endParaRPr lang="en-US" sz="40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0ADDFAF-61D2-4C8B-81C4-DA880370E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202" y="7680933"/>
                <a:ext cx="1665264" cy="8180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0DBBBB0-7B89-476B-BE4D-DE04E5BB9335}"/>
                  </a:ext>
                </a:extLst>
              </p:cNvPr>
              <p:cNvSpPr txBox="1"/>
              <p:nvPr/>
            </p:nvSpPr>
            <p:spPr>
              <a:xfrm>
                <a:off x="8549252" y="7612920"/>
                <a:ext cx="3604961" cy="969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𝒑𝒄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]=</m:t>
                    </m:r>
                  </m:oMath>
                </a14:m>
                <a:r>
                  <a:rPr lang="en-US" sz="40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l-GR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𝒂𝒓𝒄𝒔𝒆𝒄</m:t>
                        </m:r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endParaRPr lang="en-US" sz="40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0DBBBB0-7B89-476B-BE4D-DE04E5BB9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252" y="7612920"/>
                <a:ext cx="3604961" cy="9699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9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833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44 0.0185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9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video>
              <p:cMediaNode vol="80000">
                <p:cTn id="170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</p:childTnLst>
        </p:cTn>
      </p:par>
    </p:tnLst>
    <p:bldLst>
      <p:bldP spid="6804" grpId="0"/>
      <p:bldP spid="245" grpId="0"/>
      <p:bldP spid="3" grpId="0" animBg="1"/>
      <p:bldP spid="43" grpId="0" animBg="1"/>
      <p:bldP spid="44" grpId="0"/>
      <p:bldP spid="45" grpId="0"/>
      <p:bldP spid="117" grpId="0"/>
      <p:bldP spid="119" grpId="0" animBg="1"/>
      <p:bldP spid="120" grpId="0" animBg="1"/>
      <p:bldP spid="13" grpId="0" animBg="1"/>
      <p:bldP spid="122" grpId="0" animBg="1"/>
      <p:bldP spid="123" grpId="0" animBg="1"/>
      <p:bldP spid="124" grpId="0"/>
      <p:bldP spid="125" grpId="0"/>
      <p:bldP spid="126" grpId="0"/>
      <p:bldP spid="127" grpId="0" animBg="1"/>
      <p:bldP spid="128" grpId="0" animBg="1"/>
      <p:bldP spid="12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2" grpId="0" animBg="1"/>
      <p:bldP spid="83" grpId="0" animBg="1"/>
      <p:bldP spid="84" grpId="0"/>
      <p:bldP spid="86" grpId="0"/>
      <p:bldP spid="88" grpId="0"/>
      <p:bldP spid="130" grpId="0"/>
      <p:bldP spid="89" grpId="0"/>
      <p:bldP spid="89" grpId="1"/>
      <p:bldP spid="146" grpId="0"/>
      <p:bldP spid="147" grpId="0"/>
      <p:bldP spid="147" grpId="1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2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93B44-D8FA-464F-B46B-93485BC0EB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812" y="5279630"/>
            <a:ext cx="2322249" cy="211295"/>
          </a:xfrm>
          <a:prstGeom prst="rect">
            <a:avLst/>
          </a:prstGeom>
        </p:spPr>
      </p:pic>
      <p:sp>
        <p:nvSpPr>
          <p:cNvPr id="255" name="Cylinder 254">
            <a:extLst>
              <a:ext uri="{FF2B5EF4-FFF2-40B4-BE49-F238E27FC236}">
                <a16:creationId xmlns:a16="http://schemas.microsoft.com/office/drawing/2014/main" id="{AFDB8C68-79E9-4295-A590-CC0561D17F0B}"/>
              </a:ext>
            </a:extLst>
          </p:cNvPr>
          <p:cNvSpPr/>
          <p:nvPr/>
        </p:nvSpPr>
        <p:spPr>
          <a:xfrm>
            <a:off x="357398" y="1200653"/>
            <a:ext cx="2276583" cy="4520473"/>
          </a:xfrm>
          <a:prstGeom prst="can">
            <a:avLst/>
          </a:prstGeom>
          <a:solidFill>
            <a:srgbClr val="A6A6A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0553AFBD-1EB4-4ACE-A576-793887B7E369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A9D98-B930-4381-89F5-1599813BECFA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D43A16-B8D1-4DF7-A62D-ADE60219E56E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CBE60E52-18CF-41CC-A8BF-A68BAD47529D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22B6E3-DA6C-47E7-8FA0-E66476456D9D}"/>
              </a:ext>
            </a:extLst>
          </p:cNvPr>
          <p:cNvSpPr txBox="1"/>
          <p:nvPr/>
        </p:nvSpPr>
        <p:spPr>
          <a:xfrm>
            <a:off x="3361211" y="5444913"/>
            <a:ext cx="520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Parts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milkyway</a:t>
            </a:r>
            <a:r>
              <a:rPr lang="en-US" sz="2400" dirty="0">
                <a:solidFill>
                  <a:prstClr val="black"/>
                </a:solidFill>
              </a:rPr>
              <a:t> and close surrounding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26F6C9-F508-4B85-8B33-6B3248FB008D}"/>
              </a:ext>
            </a:extLst>
          </p:cNvPr>
          <p:cNvSpPr txBox="1"/>
          <p:nvPr/>
        </p:nvSpPr>
        <p:spPr>
          <a:xfrm>
            <a:off x="3371815" y="593586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33FFFC-29F6-4E2F-9D59-012EDEC2EE7E}"/>
              </a:ext>
            </a:extLst>
          </p:cNvPr>
          <p:cNvSpPr txBox="1"/>
          <p:nvPr/>
        </p:nvSpPr>
        <p:spPr>
          <a:xfrm>
            <a:off x="5126546" y="598203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50A493D-F448-4199-9D00-3285064B997D}"/>
              </a:ext>
            </a:extLst>
          </p:cNvPr>
          <p:cNvSpPr txBox="1"/>
          <p:nvPr/>
        </p:nvSpPr>
        <p:spPr>
          <a:xfrm>
            <a:off x="8564623" y="551201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(10.000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1" name="Picture 2" descr="Grüner Haken - Bilder und Stockfotos - iStock">
            <a:extLst>
              <a:ext uri="{FF2B5EF4-FFF2-40B4-BE49-F238E27FC236}">
                <a16:creationId xmlns:a16="http://schemas.microsoft.com/office/drawing/2014/main" id="{33444B9F-8576-433B-8E38-AA4F26D5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Grüner Haken - Bilder und Stockfotos - iStock">
            <a:extLst>
              <a:ext uri="{FF2B5EF4-FFF2-40B4-BE49-F238E27FC236}">
                <a16:creationId xmlns:a16="http://schemas.microsoft.com/office/drawing/2014/main" id="{71133092-E5A1-4DC7-B32A-B608E868F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9910719" y="5460777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3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084C584-65BB-420E-826F-165CC06F625E}"/>
              </a:ext>
            </a:extLst>
          </p:cNvPr>
          <p:cNvSpPr/>
          <p:nvPr/>
        </p:nvSpPr>
        <p:spPr>
          <a:xfrm>
            <a:off x="2117362" y="1809037"/>
            <a:ext cx="629940" cy="387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F62F773-CF7D-4ABA-B0E9-4C13F0432C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708" y="5290642"/>
            <a:ext cx="1574800" cy="1922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93B44-D8FA-464F-B46B-93485BC0EB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794" y="3380613"/>
            <a:ext cx="2357349" cy="391106"/>
          </a:xfrm>
          <a:prstGeom prst="rect">
            <a:avLst/>
          </a:prstGeom>
        </p:spPr>
      </p:pic>
      <p:sp>
        <p:nvSpPr>
          <p:cNvPr id="255" name="Cylinder 254">
            <a:extLst>
              <a:ext uri="{FF2B5EF4-FFF2-40B4-BE49-F238E27FC236}">
                <a16:creationId xmlns:a16="http://schemas.microsoft.com/office/drawing/2014/main" id="{AFDB8C68-79E9-4295-A590-CC0561D17F0B}"/>
              </a:ext>
            </a:extLst>
          </p:cNvPr>
          <p:cNvSpPr/>
          <p:nvPr/>
        </p:nvSpPr>
        <p:spPr>
          <a:xfrm>
            <a:off x="357398" y="1200654"/>
            <a:ext cx="2276583" cy="2811752"/>
          </a:xfrm>
          <a:prstGeom prst="can">
            <a:avLst/>
          </a:prstGeom>
          <a:solidFill>
            <a:srgbClr val="A6A6A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0553AFBD-1EB4-4ACE-A576-793887B7E369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A9D98-B930-4381-89F5-1599813BECFA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D43A16-B8D1-4DF7-A62D-ADE60219E56E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CBE60E52-18CF-41CC-A8BF-A68BAD47529D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26F6C9-F508-4B85-8B33-6B3248FB008D}"/>
              </a:ext>
            </a:extLst>
          </p:cNvPr>
          <p:cNvSpPr txBox="1"/>
          <p:nvPr/>
        </p:nvSpPr>
        <p:spPr>
          <a:xfrm>
            <a:off x="3371815" y="593586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33FFFC-29F6-4E2F-9D59-012EDEC2EE7E}"/>
              </a:ext>
            </a:extLst>
          </p:cNvPr>
          <p:cNvSpPr txBox="1"/>
          <p:nvPr/>
        </p:nvSpPr>
        <p:spPr>
          <a:xfrm>
            <a:off x="5126546" y="598203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1" name="Picture 2" descr="Grüner Haken - Bilder und Stockfotos - iStock">
            <a:extLst>
              <a:ext uri="{FF2B5EF4-FFF2-40B4-BE49-F238E27FC236}">
                <a16:creationId xmlns:a16="http://schemas.microsoft.com/office/drawing/2014/main" id="{33444B9F-8576-433B-8E38-AA4F26D5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ylinder 33">
            <a:extLst>
              <a:ext uri="{FF2B5EF4-FFF2-40B4-BE49-F238E27FC236}">
                <a16:creationId xmlns:a16="http://schemas.microsoft.com/office/drawing/2014/main" id="{27D146EA-74D1-4E62-8481-4738832B1233}"/>
              </a:ext>
            </a:extLst>
          </p:cNvPr>
          <p:cNvSpPr/>
          <p:nvPr/>
        </p:nvSpPr>
        <p:spPr>
          <a:xfrm>
            <a:off x="710024" y="3487450"/>
            <a:ext cx="1524000" cy="2154033"/>
          </a:xfrm>
          <a:prstGeom prst="can">
            <a:avLst/>
          </a:pr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B818877-F311-4F81-97AC-A786D2F14F80}"/>
              </a:ext>
            </a:extLst>
          </p:cNvPr>
          <p:cNvSpPr/>
          <p:nvPr/>
        </p:nvSpPr>
        <p:spPr>
          <a:xfrm>
            <a:off x="2732000" y="3687131"/>
            <a:ext cx="587582" cy="170408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6E561E-F986-4652-A162-F7007725E139}"/>
              </a:ext>
            </a:extLst>
          </p:cNvPr>
          <p:cNvSpPr txBox="1"/>
          <p:nvPr/>
        </p:nvSpPr>
        <p:spPr>
          <a:xfrm>
            <a:off x="3361211" y="5444913"/>
            <a:ext cx="419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Milkyway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close surrounding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810CA-BAC5-4888-96F3-008570E25BCC}"/>
              </a:ext>
            </a:extLst>
          </p:cNvPr>
          <p:cNvSpPr txBox="1"/>
          <p:nvPr/>
        </p:nvSpPr>
        <p:spPr>
          <a:xfrm>
            <a:off x="7505625" y="5509187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(0,01s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2" descr="Grüner Haken - Bilder und Stockfotos - iStock">
            <a:extLst>
              <a:ext uri="{FF2B5EF4-FFF2-40B4-BE49-F238E27FC236}">
                <a16:creationId xmlns:a16="http://schemas.microsoft.com/office/drawing/2014/main" id="{13BD1CFD-3855-4E79-9248-FF456191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9054917" y="5457951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AB9C45-DA4D-4D4A-BBD6-6E614E38D259}"/>
              </a:ext>
            </a:extLst>
          </p:cNvPr>
          <p:cNvSpPr txBox="1"/>
          <p:nvPr/>
        </p:nvSpPr>
        <p:spPr>
          <a:xfrm>
            <a:off x="3371815" y="4277310"/>
            <a:ext cx="30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close by clusters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08A5C0-C7DE-41C8-AD8D-14AA0786C6B1}"/>
              </a:ext>
            </a:extLst>
          </p:cNvPr>
          <p:cNvSpPr txBox="1"/>
          <p:nvPr/>
        </p:nvSpPr>
        <p:spPr>
          <a:xfrm>
            <a:off x="6389137" y="432347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92D0DD-CEF4-4676-BA52-B55D4A778F3C}"/>
              </a:ext>
            </a:extLst>
          </p:cNvPr>
          <p:cNvSpPr txBox="1"/>
          <p:nvPr/>
        </p:nvSpPr>
        <p:spPr>
          <a:xfrm>
            <a:off x="3254459" y="1411917"/>
            <a:ext cx="4986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Cepheid variable stars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39168-3880-4057-8F9A-401D401DCB66}"/>
              </a:ext>
            </a:extLst>
          </p:cNvPr>
          <p:cNvSpPr txBox="1"/>
          <p:nvPr/>
        </p:nvSpPr>
        <p:spPr>
          <a:xfrm>
            <a:off x="13624469" y="2370439"/>
            <a:ext cx="43619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The resulting geometric calibration of Cepheid luminosities has 1.0% precision, better than any alternative geometric anchor.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Cosmic Distances Calibrated to 1% Precision with Gaia EDR3 Parallaxes and Hubble Space Telescope Photometry of 75 Milky Way Cepheids Confirm Tension with ΛCDM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IOPscience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08236B-FCCA-40DD-A4C5-BF29DBBFD41C}"/>
              </a:ext>
            </a:extLst>
          </p:cNvPr>
          <p:cNvSpPr txBox="1"/>
          <p:nvPr/>
        </p:nvSpPr>
        <p:spPr>
          <a:xfrm>
            <a:off x="12622984" y="6619427"/>
            <a:ext cx="4361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A NEW CEPHEID DISTANCE MEASUREMENT AND METHOD FOR NGC 6822 -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IOPscience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C36F42-B875-47A2-A9D3-6EEB1B105B34}"/>
              </a:ext>
            </a:extLst>
          </p:cNvPr>
          <p:cNvSpPr txBox="1"/>
          <p:nvPr/>
        </p:nvSpPr>
        <p:spPr>
          <a:xfrm>
            <a:off x="12421310" y="-1276798"/>
            <a:ext cx="436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Direct distance measurement to near galaxies (1.6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 ≈ 0,2%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052E53-6244-451A-A507-FFECCA44FEDE}"/>
              </a:ext>
            </a:extLst>
          </p:cNvPr>
          <p:cNvSpPr txBox="1"/>
          <p:nvPr/>
        </p:nvSpPr>
        <p:spPr>
          <a:xfrm>
            <a:off x="12421310" y="-264797"/>
            <a:ext cx="436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Direct distance measurement to near galaxies (51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 ≈ 2,5%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9C7C79C-30D5-4D16-AC67-2EF2CF349C25}"/>
              </a:ext>
            </a:extLst>
          </p:cNvPr>
          <p:cNvSpPr txBox="1"/>
          <p:nvPr/>
        </p:nvSpPr>
        <p:spPr>
          <a:xfrm>
            <a:off x="3964495" y="3227654"/>
            <a:ext cx="3491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unstable stars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D21D25-BB53-4257-BC13-D72F2E9B6A75}"/>
              </a:ext>
            </a:extLst>
          </p:cNvPr>
          <p:cNvSpPr txBox="1"/>
          <p:nvPr/>
        </p:nvSpPr>
        <p:spPr>
          <a:xfrm>
            <a:off x="4009226" y="4981270"/>
            <a:ext cx="3367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 and shrink periodically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EB6FAD-7222-4437-9E45-F40005257CD8}"/>
              </a:ext>
            </a:extLst>
          </p:cNvPr>
          <p:cNvCxnSpPr>
            <a:cxnSpLocks/>
          </p:cNvCxnSpPr>
          <p:nvPr/>
        </p:nvCxnSpPr>
        <p:spPr>
          <a:xfrm>
            <a:off x="5675963" y="2183923"/>
            <a:ext cx="0" cy="952934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3AD6D59-90AE-4225-95E3-CA3D29BCA9B0}"/>
              </a:ext>
            </a:extLst>
          </p:cNvPr>
          <p:cNvCxnSpPr>
            <a:cxnSpLocks/>
          </p:cNvCxnSpPr>
          <p:nvPr/>
        </p:nvCxnSpPr>
        <p:spPr>
          <a:xfrm>
            <a:off x="5677359" y="3883927"/>
            <a:ext cx="0" cy="952934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F7BCD0F-06A5-4C8B-913E-BB201ADB8CE5}"/>
              </a:ext>
            </a:extLst>
          </p:cNvPr>
          <p:cNvSpPr txBox="1"/>
          <p:nvPr/>
        </p:nvSpPr>
        <p:spPr>
          <a:xfrm>
            <a:off x="2958220" y="3586232"/>
            <a:ext cx="54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characteristic curve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B7D9ADD-3355-4088-8FEB-9DD8E953D88F}"/>
              </a:ext>
            </a:extLst>
          </p:cNvPr>
          <p:cNvSpPr txBox="1"/>
          <p:nvPr/>
        </p:nvSpPr>
        <p:spPr>
          <a:xfrm>
            <a:off x="5759894" y="8413663"/>
            <a:ext cx="54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characteristic curve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474ADF1-EB4E-44D4-BA45-24CB90D098F4}"/>
              </a:ext>
            </a:extLst>
          </p:cNvPr>
          <p:cNvSpPr txBox="1"/>
          <p:nvPr/>
        </p:nvSpPr>
        <p:spPr>
          <a:xfrm>
            <a:off x="8208588" y="5077240"/>
            <a:ext cx="3518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1,6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≈  0,2%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 51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≈  2,5%  </a:t>
            </a:r>
          </a:p>
        </p:txBody>
      </p:sp>
      <p:pic>
        <p:nvPicPr>
          <p:cNvPr id="2050" name="Picture 2" descr="Cepheid Variables">
            <a:extLst>
              <a:ext uri="{FF2B5EF4-FFF2-40B4-BE49-F238E27FC236}">
                <a16:creationId xmlns:a16="http://schemas.microsoft.com/office/drawing/2014/main" id="{4DB7EF75-3CDE-4ABB-B295-01EA5887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54" y="4111119"/>
            <a:ext cx="3750931" cy="22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E3434B-1248-47AB-83F3-4462FC3A5347}"/>
              </a:ext>
            </a:extLst>
          </p:cNvPr>
          <p:cNvSpPr txBox="1"/>
          <p:nvPr/>
        </p:nvSpPr>
        <p:spPr>
          <a:xfrm>
            <a:off x="8836286" y="4214935"/>
            <a:ext cx="2250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Precision:</a:t>
            </a:r>
            <a:endParaRPr lang="en-US" sz="2000" dirty="0"/>
          </a:p>
        </p:txBody>
      </p:sp>
      <p:pic>
        <p:nvPicPr>
          <p:cNvPr id="16" name="Screen Recording 15">
            <a:hlinkClick r:id="" action="ppaction://media"/>
            <a:extLst>
              <a:ext uri="{FF2B5EF4-FFF2-40B4-BE49-F238E27FC236}">
                <a16:creationId xmlns:a16="http://schemas.microsoft.com/office/drawing/2014/main" id="{82FD0E5B-67BE-44FD-86DA-A0982710D2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49.7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6286" y="1366059"/>
            <a:ext cx="2556407" cy="24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2.91667E-6 -0.396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1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43" grpId="0" animBg="1"/>
      <p:bldP spid="68" grpId="0"/>
      <p:bldP spid="70" grpId="0"/>
      <p:bldP spid="35" grpId="0" animBg="1"/>
      <p:bldP spid="44" grpId="0"/>
      <p:bldP spid="45" grpId="0"/>
      <p:bldP spid="48" grpId="0"/>
      <p:bldP spid="50" grpId="0"/>
      <p:bldP spid="51" grpId="0"/>
      <p:bldP spid="66" grpId="0"/>
      <p:bldP spid="66" grpId="1"/>
      <p:bldP spid="67" grpId="0"/>
      <p:bldP spid="67" grpId="1"/>
      <p:bldP spid="67" grpId="2"/>
      <p:bldP spid="74" grpId="0"/>
      <p:bldP spid="82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3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01" name="Group 6500">
            <a:extLst>
              <a:ext uri="{FF2B5EF4-FFF2-40B4-BE49-F238E27FC236}">
                <a16:creationId xmlns:a16="http://schemas.microsoft.com/office/drawing/2014/main" id="{B6133A25-B38F-4034-A194-B7BA03393FDD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418485-15CF-41C5-8AB9-9CA505BD56C5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5" name="Oval 6494">
              <a:extLst>
                <a:ext uri="{FF2B5EF4-FFF2-40B4-BE49-F238E27FC236}">
                  <a16:creationId xmlns:a16="http://schemas.microsoft.com/office/drawing/2014/main" id="{19DC9E02-A678-4942-8DAB-9674E48AAB61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98" name="Straight Connector 6497">
              <a:extLst>
                <a:ext uri="{FF2B5EF4-FFF2-40B4-BE49-F238E27FC236}">
                  <a16:creationId xmlns:a16="http://schemas.microsoft.com/office/drawing/2014/main" id="{E289CECD-8BFC-4DE5-AAA5-8B1948421AE4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86A2C6-E63E-4F92-A262-2D183B0BF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6" y="1726983"/>
            <a:ext cx="2276583" cy="42763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93B44-D8FA-464F-B46B-93485BC0EB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794" y="3380613"/>
            <a:ext cx="2357349" cy="391106"/>
          </a:xfrm>
          <a:prstGeom prst="rect">
            <a:avLst/>
          </a:prstGeom>
        </p:spPr>
      </p:pic>
      <p:sp>
        <p:nvSpPr>
          <p:cNvPr id="255" name="Cylinder 254">
            <a:extLst>
              <a:ext uri="{FF2B5EF4-FFF2-40B4-BE49-F238E27FC236}">
                <a16:creationId xmlns:a16="http://schemas.microsoft.com/office/drawing/2014/main" id="{AFDB8C68-79E9-4295-A590-CC0561D17F0B}"/>
              </a:ext>
            </a:extLst>
          </p:cNvPr>
          <p:cNvSpPr/>
          <p:nvPr/>
        </p:nvSpPr>
        <p:spPr>
          <a:xfrm>
            <a:off x="357398" y="1200654"/>
            <a:ext cx="2276583" cy="2811752"/>
          </a:xfrm>
          <a:prstGeom prst="can">
            <a:avLst/>
          </a:prstGeom>
          <a:solidFill>
            <a:srgbClr val="A6A6A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0553AFBD-1EB4-4ACE-A576-793887B7E369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A9D98-B930-4381-89F5-1599813BECFA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D43A16-B8D1-4DF7-A62D-ADE60219E56E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CBE60E52-18CF-41CC-A8BF-A68BAD47529D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26F6C9-F508-4B85-8B33-6B3248FB008D}"/>
              </a:ext>
            </a:extLst>
          </p:cNvPr>
          <p:cNvSpPr txBox="1"/>
          <p:nvPr/>
        </p:nvSpPr>
        <p:spPr>
          <a:xfrm>
            <a:off x="3371815" y="593586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33FFFC-29F6-4E2F-9D59-012EDEC2EE7E}"/>
              </a:ext>
            </a:extLst>
          </p:cNvPr>
          <p:cNvSpPr txBox="1"/>
          <p:nvPr/>
        </p:nvSpPr>
        <p:spPr>
          <a:xfrm>
            <a:off x="5126546" y="598203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1" name="Picture 2" descr="Grüner Haken - Bilder und Stockfotos - iStock">
            <a:extLst>
              <a:ext uri="{FF2B5EF4-FFF2-40B4-BE49-F238E27FC236}">
                <a16:creationId xmlns:a16="http://schemas.microsoft.com/office/drawing/2014/main" id="{33444B9F-8576-433B-8E38-AA4F26D5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ylinder 33">
            <a:extLst>
              <a:ext uri="{FF2B5EF4-FFF2-40B4-BE49-F238E27FC236}">
                <a16:creationId xmlns:a16="http://schemas.microsoft.com/office/drawing/2014/main" id="{27D146EA-74D1-4E62-8481-4738832B1233}"/>
              </a:ext>
            </a:extLst>
          </p:cNvPr>
          <p:cNvSpPr/>
          <p:nvPr/>
        </p:nvSpPr>
        <p:spPr>
          <a:xfrm>
            <a:off x="710024" y="3487450"/>
            <a:ext cx="1524000" cy="2154033"/>
          </a:xfrm>
          <a:prstGeom prst="can">
            <a:avLst/>
          </a:pr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B818877-F311-4F81-97AC-A786D2F14F80}"/>
              </a:ext>
            </a:extLst>
          </p:cNvPr>
          <p:cNvSpPr/>
          <p:nvPr/>
        </p:nvSpPr>
        <p:spPr>
          <a:xfrm>
            <a:off x="2732000" y="3687131"/>
            <a:ext cx="587582" cy="170408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6E561E-F986-4652-A162-F7007725E139}"/>
              </a:ext>
            </a:extLst>
          </p:cNvPr>
          <p:cNvSpPr txBox="1"/>
          <p:nvPr/>
        </p:nvSpPr>
        <p:spPr>
          <a:xfrm>
            <a:off x="3361211" y="5444913"/>
            <a:ext cx="419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Milkyway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close surrounding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810CA-BAC5-4888-96F3-008570E25BCC}"/>
              </a:ext>
            </a:extLst>
          </p:cNvPr>
          <p:cNvSpPr txBox="1"/>
          <p:nvPr/>
        </p:nvSpPr>
        <p:spPr>
          <a:xfrm>
            <a:off x="7505625" y="5509187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(0,1s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2" descr="Grüner Haken - Bilder und Stockfotos - iStock">
            <a:extLst>
              <a:ext uri="{FF2B5EF4-FFF2-40B4-BE49-F238E27FC236}">
                <a16:creationId xmlns:a16="http://schemas.microsoft.com/office/drawing/2014/main" id="{13BD1CFD-3855-4E79-9248-FF456191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8851721" y="5457951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AB9C45-DA4D-4D4A-BBD6-6E614E38D259}"/>
              </a:ext>
            </a:extLst>
          </p:cNvPr>
          <p:cNvSpPr txBox="1"/>
          <p:nvPr/>
        </p:nvSpPr>
        <p:spPr>
          <a:xfrm>
            <a:off x="3371815" y="4277310"/>
            <a:ext cx="30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close by clusters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08A5C0-C7DE-41C8-AD8D-14AA0786C6B1}"/>
              </a:ext>
            </a:extLst>
          </p:cNvPr>
          <p:cNvSpPr txBox="1"/>
          <p:nvPr/>
        </p:nvSpPr>
        <p:spPr>
          <a:xfrm>
            <a:off x="6389137" y="432347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58" name="Picture 2" descr="Grüner Haken - Bilder und Stockfotos - iStock">
            <a:extLst>
              <a:ext uri="{FF2B5EF4-FFF2-40B4-BE49-F238E27FC236}">
                <a16:creationId xmlns:a16="http://schemas.microsoft.com/office/drawing/2014/main" id="{0850B927-401E-44EC-BA3B-30CF72FC5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807745" y="4297858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31F7F59-82A7-429F-B9E5-B445702B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392" y="4108090"/>
            <a:ext cx="3828002" cy="2294672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4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26F6C9-F508-4B85-8B33-6B3248FB008D}"/>
              </a:ext>
            </a:extLst>
          </p:cNvPr>
          <p:cNvSpPr txBox="1"/>
          <p:nvPr/>
        </p:nvSpPr>
        <p:spPr>
          <a:xfrm>
            <a:off x="3371815" y="593586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33FFFC-29F6-4E2F-9D59-012EDEC2EE7E}"/>
              </a:ext>
            </a:extLst>
          </p:cNvPr>
          <p:cNvSpPr txBox="1"/>
          <p:nvPr/>
        </p:nvSpPr>
        <p:spPr>
          <a:xfrm>
            <a:off x="5126546" y="598203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1" name="Picture 2" descr="Grüner Haken - Bilder und Stockfotos - iStock">
            <a:extLst>
              <a:ext uri="{FF2B5EF4-FFF2-40B4-BE49-F238E27FC236}">
                <a16:creationId xmlns:a16="http://schemas.microsoft.com/office/drawing/2014/main" id="{33444B9F-8576-433B-8E38-AA4F26D5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ight Brace 34">
            <a:extLst>
              <a:ext uri="{FF2B5EF4-FFF2-40B4-BE49-F238E27FC236}">
                <a16:creationId xmlns:a16="http://schemas.microsoft.com/office/drawing/2014/main" id="{EB818877-F311-4F81-97AC-A786D2F14F80}"/>
              </a:ext>
            </a:extLst>
          </p:cNvPr>
          <p:cNvSpPr/>
          <p:nvPr/>
        </p:nvSpPr>
        <p:spPr>
          <a:xfrm>
            <a:off x="2732000" y="3687131"/>
            <a:ext cx="587582" cy="170408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6E561E-F986-4652-A162-F7007725E139}"/>
              </a:ext>
            </a:extLst>
          </p:cNvPr>
          <p:cNvSpPr txBox="1"/>
          <p:nvPr/>
        </p:nvSpPr>
        <p:spPr>
          <a:xfrm>
            <a:off x="3361211" y="5444913"/>
            <a:ext cx="419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Milkyway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close surrounding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810CA-BAC5-4888-96F3-008570E25BCC}"/>
              </a:ext>
            </a:extLst>
          </p:cNvPr>
          <p:cNvSpPr txBox="1"/>
          <p:nvPr/>
        </p:nvSpPr>
        <p:spPr>
          <a:xfrm>
            <a:off x="7505625" y="550918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(300.000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2" descr="Grüner Haken - Bilder und Stockfotos - iStock">
            <a:extLst>
              <a:ext uri="{FF2B5EF4-FFF2-40B4-BE49-F238E27FC236}">
                <a16:creationId xmlns:a16="http://schemas.microsoft.com/office/drawing/2014/main" id="{13BD1CFD-3855-4E79-9248-FF456191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8851721" y="5457951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AB9C45-DA4D-4D4A-BBD6-6E614E38D259}"/>
              </a:ext>
            </a:extLst>
          </p:cNvPr>
          <p:cNvSpPr txBox="1"/>
          <p:nvPr/>
        </p:nvSpPr>
        <p:spPr>
          <a:xfrm>
            <a:off x="3371815" y="4277310"/>
            <a:ext cx="30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close by clusters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08A5C0-C7DE-41C8-AD8D-14AA0786C6B1}"/>
              </a:ext>
            </a:extLst>
          </p:cNvPr>
          <p:cNvSpPr txBox="1"/>
          <p:nvPr/>
        </p:nvSpPr>
        <p:spPr>
          <a:xfrm>
            <a:off x="6389137" y="432347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63EABAA9-F276-4273-B685-BCEA62D04999}"/>
              </a:ext>
            </a:extLst>
          </p:cNvPr>
          <p:cNvSpPr/>
          <p:nvPr/>
        </p:nvSpPr>
        <p:spPr>
          <a:xfrm flipH="1">
            <a:off x="1197778" y="6250752"/>
            <a:ext cx="546079" cy="9229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4B610C42-197F-4A62-A50C-4FC3E89E439A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F9BFB15F-2286-45A5-9E40-D96D366EA970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00764010-63D7-49B9-9100-E2553D20E710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C891D018-DCCE-4099-87DD-B3411CE8C83E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7" name="Picture 286">
            <a:extLst>
              <a:ext uri="{FF2B5EF4-FFF2-40B4-BE49-F238E27FC236}">
                <a16:creationId xmlns:a16="http://schemas.microsoft.com/office/drawing/2014/main" id="{71595002-3C99-47B7-97D4-8D26F4F29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06" y="1817153"/>
            <a:ext cx="2276583" cy="4276390"/>
          </a:xfrm>
          <a:prstGeom prst="rect">
            <a:avLst/>
          </a:prstGeom>
        </p:spPr>
      </p:pic>
      <p:sp>
        <p:nvSpPr>
          <p:cNvPr id="288" name="Cylinder 287">
            <a:extLst>
              <a:ext uri="{FF2B5EF4-FFF2-40B4-BE49-F238E27FC236}">
                <a16:creationId xmlns:a16="http://schemas.microsoft.com/office/drawing/2014/main" id="{961A96C1-BB9E-47DC-B7D8-46DBE553129E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AEA39FC-2D69-4BCA-B704-D3769BE2FFF8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88D5605-FA6B-4EC7-AA95-61794F935967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Cylinder 290">
              <a:extLst>
                <a:ext uri="{FF2B5EF4-FFF2-40B4-BE49-F238E27FC236}">
                  <a16:creationId xmlns:a16="http://schemas.microsoft.com/office/drawing/2014/main" id="{7567C715-D245-416A-B0CF-39E5C0B5BA24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2" name="Picture 291">
            <a:extLst>
              <a:ext uri="{FF2B5EF4-FFF2-40B4-BE49-F238E27FC236}">
                <a16:creationId xmlns:a16="http://schemas.microsoft.com/office/drawing/2014/main" id="{472EDB4C-3AB3-4B83-AE93-9AEBA8384FF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26" y="5335044"/>
            <a:ext cx="1574740" cy="144409"/>
          </a:xfrm>
          <a:prstGeom prst="rect">
            <a:avLst/>
          </a:prstGeom>
        </p:spPr>
      </p:pic>
      <p:grpSp>
        <p:nvGrpSpPr>
          <p:cNvPr id="293" name="Group 292">
            <a:extLst>
              <a:ext uri="{FF2B5EF4-FFF2-40B4-BE49-F238E27FC236}">
                <a16:creationId xmlns:a16="http://schemas.microsoft.com/office/drawing/2014/main" id="{4B2195D5-1883-4F36-A399-4303697FEFA3}"/>
              </a:ext>
            </a:extLst>
          </p:cNvPr>
          <p:cNvGrpSpPr/>
          <p:nvPr/>
        </p:nvGrpSpPr>
        <p:grpSpPr>
          <a:xfrm>
            <a:off x="1112264" y="4993460"/>
            <a:ext cx="727965" cy="524972"/>
            <a:chOff x="4949496" y="4081643"/>
            <a:chExt cx="653076" cy="474563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30CD8A45-DAD7-4C8B-99DF-1348332A01C5}"/>
                </a:ext>
              </a:extLst>
            </p:cNvPr>
            <p:cNvGrpSpPr/>
            <p:nvPr/>
          </p:nvGrpSpPr>
          <p:grpSpPr>
            <a:xfrm>
              <a:off x="4973920" y="4091690"/>
              <a:ext cx="544542" cy="365125"/>
              <a:chOff x="5951508" y="3594343"/>
              <a:chExt cx="760215" cy="517264"/>
            </a:xfrm>
          </p:grpSpPr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8EDA48EB-0C3F-492A-8791-6563E88B0BBF}"/>
                  </a:ext>
                </a:extLst>
              </p:cNvPr>
              <p:cNvGrpSpPr/>
              <p:nvPr/>
            </p:nvGrpSpPr>
            <p:grpSpPr>
              <a:xfrm>
                <a:off x="6318467" y="3744241"/>
                <a:ext cx="318780" cy="152161"/>
                <a:chOff x="5535082" y="3935564"/>
                <a:chExt cx="388060" cy="203507"/>
              </a:xfrm>
            </p:grpSpPr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71D38717-409B-4092-BB1A-BC3FD1C11E6E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C151B75F-4042-4182-8B3D-DE4122A5CD90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Oval 487">
                  <a:extLst>
                    <a:ext uri="{FF2B5EF4-FFF2-40B4-BE49-F238E27FC236}">
                      <a16:creationId xmlns:a16="http://schemas.microsoft.com/office/drawing/2014/main" id="{D932CB9E-BA45-453D-8BF5-1E5EFFB9C761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4234CDC0-8E6C-47FF-811D-EE1D3CCB0FB9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77C3F833-D118-4B1A-945E-C8BBA5692995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7016B050-2A77-40DF-817B-280BE145635C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id="{C72EEDAC-0C26-41C0-BDCB-25ED9D9F2BC9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BCFCC522-1009-42BC-AD25-D3ECF8A185A0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id="{F4A55594-934F-4C8C-9AA6-983216E3CCA1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Oval 494">
                  <a:extLst>
                    <a:ext uri="{FF2B5EF4-FFF2-40B4-BE49-F238E27FC236}">
                      <a16:creationId xmlns:a16="http://schemas.microsoft.com/office/drawing/2014/main" id="{5B0A36CE-2D89-41B9-A690-57CD2F01D86F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Oval 495">
                  <a:extLst>
                    <a:ext uri="{FF2B5EF4-FFF2-40B4-BE49-F238E27FC236}">
                      <a16:creationId xmlns:a16="http://schemas.microsoft.com/office/drawing/2014/main" id="{515F73E0-649F-48D7-8A7F-7E165AD8BC9A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Oval 496">
                  <a:extLst>
                    <a:ext uri="{FF2B5EF4-FFF2-40B4-BE49-F238E27FC236}">
                      <a16:creationId xmlns:a16="http://schemas.microsoft.com/office/drawing/2014/main" id="{650E9FC6-21FE-4E37-9CB0-80513DC73516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FF87C987-4C63-44DD-A30F-CF43468103D7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id="{9EE9235A-8806-458C-B7E9-B680236C6E90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Oval 499">
                  <a:extLst>
                    <a:ext uri="{FF2B5EF4-FFF2-40B4-BE49-F238E27FC236}">
                      <a16:creationId xmlns:a16="http://schemas.microsoft.com/office/drawing/2014/main" id="{DED396B0-BF99-4CA5-B413-4CF610238EE3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65DFE847-7F8B-4151-ABF9-0F2C2A358452}"/>
                  </a:ext>
                </a:extLst>
              </p:cNvPr>
              <p:cNvGrpSpPr/>
              <p:nvPr/>
            </p:nvGrpSpPr>
            <p:grpSpPr>
              <a:xfrm rot="2653071">
                <a:off x="6296280" y="3841713"/>
                <a:ext cx="305425" cy="152161"/>
                <a:chOff x="6259786" y="4693944"/>
                <a:chExt cx="388060" cy="203507"/>
              </a:xfrm>
            </p:grpSpPr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id="{C5C72052-9D43-489B-B6BA-75032ED8F91C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F7D8A585-9B72-451F-A421-4663EC8A9F07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1C9D07B8-51AE-4626-86F5-627CB179B213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CE037D1A-0CB2-447A-AC34-5EC8C676EC32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98EC1AFB-902B-4C86-98A3-1408A841603E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A892F9A-C23A-4499-8044-1131D4E8330B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2C5F567C-9A24-4E5D-A8FD-07FB837F66A1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CFD4B26D-D47C-4744-9CD7-B89E291A1EE3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0363D111-22BC-4984-8C6F-76E492C5D040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EE3F5A2F-CDDA-4162-85C0-9414D57518E2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201C3B3A-066C-4D73-B83A-865E2B9F4FC3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D40724C9-A894-4913-B46E-6772529D64A0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6B35CF2D-1ED3-4993-9110-1515413B4A62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095036DE-9040-47F3-AB3C-98C4137B0F70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014315B4-305D-4DED-8D52-C6BF4FAD77DB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CAE73DB5-1FCA-4030-8D0B-B278EA8F403A}"/>
                  </a:ext>
                </a:extLst>
              </p:cNvPr>
              <p:cNvGrpSpPr/>
              <p:nvPr/>
            </p:nvGrpSpPr>
            <p:grpSpPr>
              <a:xfrm rot="9298980">
                <a:off x="6071576" y="3893733"/>
                <a:ext cx="318780" cy="152161"/>
                <a:chOff x="6259786" y="4693944"/>
                <a:chExt cx="388060" cy="203507"/>
              </a:xfrm>
            </p:grpSpPr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id="{E8B4AA5B-7FD8-4081-BD37-317B2B9032B4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527CEDAF-6941-43C1-89B0-CB91E8D973B6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56A30184-A584-4C84-8AE9-75F355D86223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FF8D18C6-9013-4EE6-B2A3-657C344A7EA7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727815DB-07BB-4FE9-8869-40A6999FFE91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6E3A6962-DCF7-4319-91E9-7E0F9907FDD7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Oval 461">
                  <a:extLst>
                    <a:ext uri="{FF2B5EF4-FFF2-40B4-BE49-F238E27FC236}">
                      <a16:creationId xmlns:a16="http://schemas.microsoft.com/office/drawing/2014/main" id="{E14F2E4C-122B-4791-90A6-DEF344220ADF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Oval 462">
                  <a:extLst>
                    <a:ext uri="{FF2B5EF4-FFF2-40B4-BE49-F238E27FC236}">
                      <a16:creationId xmlns:a16="http://schemas.microsoft.com/office/drawing/2014/main" id="{5381C2BE-F3AD-4BD1-AFF1-3BBBF901177B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66FA85A3-F9DC-469A-A16C-F0E8E7972AA2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6B2F43CE-67B8-4E42-BA4A-1FA5EF7CC42D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AA8B574C-DF27-48D0-AD29-DC145323CAE6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938B9FD9-5505-41E8-BB99-7EBD72E08791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07CC5B8C-D99F-40B6-A016-C06AD06E7624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A2C29F49-3180-4D75-B628-4113BF055DBE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id="{5729F225-E465-4BFE-A6B3-2075FE88A333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8FB5F163-E713-476F-B213-B5EB297D211D}"/>
                  </a:ext>
                </a:extLst>
              </p:cNvPr>
              <p:cNvGrpSpPr/>
              <p:nvPr/>
            </p:nvGrpSpPr>
            <p:grpSpPr>
              <a:xfrm rot="15680473">
                <a:off x="6107971" y="3738589"/>
                <a:ext cx="207974" cy="180978"/>
                <a:chOff x="6259786" y="4693944"/>
                <a:chExt cx="388060" cy="203507"/>
              </a:xfrm>
            </p:grpSpPr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200BFF99-D18D-4D3E-8511-E120ACFA1126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BD195F8E-412C-47C8-8B66-30EFAF5DACFF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164CBB79-456C-494E-AF92-9F46F9E9C7BB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2536C90E-4E64-4B58-AA47-FB0911DCF574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202D945D-76B5-401D-8DA8-4842D71E90B9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F4FDCBC8-78F8-47A0-A1B8-B52E1FCC9B3D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Oval 446">
                  <a:extLst>
                    <a:ext uri="{FF2B5EF4-FFF2-40B4-BE49-F238E27FC236}">
                      <a16:creationId xmlns:a16="http://schemas.microsoft.com/office/drawing/2014/main" id="{45F951EF-AF56-4DCD-88D8-212852EB5502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6B6E583E-91BD-4580-924D-3F54ADCCEC46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DD84732C-A49E-4A9A-8C7A-F305755C9D4D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id="{55D34E34-07CA-4E5C-ADA9-882D4775DB40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14670CE3-AA33-4B4A-98C8-74595D8283CF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EE45D17E-0E00-4014-99E5-DE8FE00B4B45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F3BE947B-8EDE-4B45-A0E1-51DEBC586E2E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ED602F97-0A33-45F8-BE14-DB49901345F3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id="{1B691FE7-5647-4D75-972D-D26388ADC269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E34BD3D1-D4E8-412C-B394-E53337A78A67}"/>
                  </a:ext>
                </a:extLst>
              </p:cNvPr>
              <p:cNvGrpSpPr/>
              <p:nvPr/>
            </p:nvGrpSpPr>
            <p:grpSpPr>
              <a:xfrm>
                <a:off x="6216090" y="3746054"/>
                <a:ext cx="186920" cy="152161"/>
                <a:chOff x="6717187" y="4023220"/>
                <a:chExt cx="227543" cy="203507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0E48992F-DFA2-4011-A991-C3B859AD444A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92598A82-5FCA-490E-B315-449C61385E17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E2FFBF34-675B-4DB0-8D04-F2E3B7016B3F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89CBF685-4F9F-4FAE-A0E8-747D320C76A6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71AD8A29-E80B-45DF-B8FC-24330B62DACA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3D27B8E6-6552-4EBD-BE3D-4223343D094A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758130AB-0BE2-4FC1-82E5-16F8A7DE6EA2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559648A6-B57E-430F-B68B-984DB9DC2746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id="{96EAC2F7-D4BB-495E-9472-7D5A7B8BA2E9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672F0AC-170B-435D-B39E-556F6E598FC7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848C435A-31AB-43D5-B42D-C1010D3ABC9D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4BF07D99-876E-4654-8A5F-3F9D17025D30}"/>
                  </a:ext>
                </a:extLst>
              </p:cNvPr>
              <p:cNvGrpSpPr/>
              <p:nvPr/>
            </p:nvGrpSpPr>
            <p:grpSpPr>
              <a:xfrm>
                <a:off x="6314195" y="3881936"/>
                <a:ext cx="186920" cy="152161"/>
                <a:chOff x="6717187" y="4023220"/>
                <a:chExt cx="227543" cy="203507"/>
              </a:xfrm>
            </p:grpSpPr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AC7BB5BC-B716-476C-837A-5C5B66085A83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B8A82ACB-D8BD-4C20-8090-6AB3B8A77CDA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4E0D845-9A3F-464B-AA93-0C21230D5FDB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9871622A-66A7-4EAB-BF86-9ACD02573581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F265D1E8-84F2-4D90-9134-2FB6A3717D01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2D3C622-3A35-42EE-B79D-9E1A2E21BB8E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303F8180-7593-4D3F-90F6-E542C05346DE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4030BE9E-6886-4024-963D-E69EE8932D04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A31B5D79-C68D-411E-9D01-6A89BB47543B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4E957842-49DC-42E4-B593-C197658460AC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566A8B2-D5E6-4F39-8063-80882951FED9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BDFBE78E-8359-4A13-A45E-755282119EA7}"/>
                  </a:ext>
                </a:extLst>
              </p:cNvPr>
              <p:cNvGrpSpPr/>
              <p:nvPr/>
            </p:nvGrpSpPr>
            <p:grpSpPr>
              <a:xfrm>
                <a:off x="6126927" y="3844932"/>
                <a:ext cx="186920" cy="152161"/>
                <a:chOff x="6717187" y="4023220"/>
                <a:chExt cx="227543" cy="203507"/>
              </a:xfrm>
            </p:grpSpPr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03EE406E-87E7-4FAE-84C3-DB03BDD78A56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AB7E48BC-3F65-40B4-9AC5-BF05FEC1252A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F2B1DE6D-AC39-4526-A6C0-97EA507B6359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DD40F34D-7003-401E-B714-A54ADA09D2DB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0841E962-4540-4CB6-AA3B-841F0085F5EB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FCD1814A-4E15-481D-A5E0-C81D0A465198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3AD39ED2-F1CD-4661-860F-F30FB9DF9712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475ED049-0879-4E3E-927B-7A76806C02E1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3F39E725-2FA1-42FA-8F49-BA026189AC31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383CF089-138F-4033-9540-B54AC96D208E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A8443F80-B15D-4DB6-B48E-68B2C4D2640D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AF2E5DE9-0AA6-41BB-92C6-E92BB9DDB461}"/>
                  </a:ext>
                </a:extLst>
              </p:cNvPr>
              <p:cNvGrpSpPr/>
              <p:nvPr/>
            </p:nvGrpSpPr>
            <p:grpSpPr>
              <a:xfrm rot="4801674">
                <a:off x="6421926" y="3882944"/>
                <a:ext cx="290150" cy="167175"/>
                <a:chOff x="5535082" y="3935564"/>
                <a:chExt cx="388060" cy="203507"/>
              </a:xfrm>
            </p:grpSpPr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7A9296FF-E3CC-465E-B803-B577A6227034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99B8D170-97B1-4635-8EA6-0B0FE3D0C874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6D24B4F1-DA72-4809-96AD-DE20EA753361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7D83EB7B-A9EF-4BB0-8E01-A61764BF8DEE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75CE4254-9269-4828-9F33-3E7B31DD7F23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2BAB7FAD-3138-4539-8C8D-37F27CFE221A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9CA6069E-876C-4D78-AF5C-DBAFD57178B0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98F99ABB-A55B-4888-8F15-46473E70DDEC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E34EB2A3-4DAD-48A4-9AAC-F6D9E4E0BAD2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1AC50730-B342-46BF-824E-606EA6154873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8F4FC5DA-9214-4A1D-824A-52AA9EF34809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691DE99-261B-4595-BA14-C8860AEA18B8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1E6BE1D4-1D38-46C1-A191-A2183B1BDF57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3580C410-D23A-47BE-920C-91E8D9E89F96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DA6972CA-E256-44FD-AEB1-38C4D8B6024E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F84D8850-FF76-4F16-BA8B-257BE586FD6D}"/>
                  </a:ext>
                </a:extLst>
              </p:cNvPr>
              <p:cNvGrpSpPr/>
              <p:nvPr/>
            </p:nvGrpSpPr>
            <p:grpSpPr>
              <a:xfrm rot="21175988">
                <a:off x="6392943" y="3645668"/>
                <a:ext cx="318780" cy="152161"/>
                <a:chOff x="5535082" y="3935564"/>
                <a:chExt cx="388060" cy="203507"/>
              </a:xfrm>
            </p:grpSpPr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F324E095-1816-4C7B-8596-74DBBFE478E9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771CE66-A5E6-494C-A34F-23A01E08408F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8DBF7F8-5A5F-4EC3-8447-46B4242BCD85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A2E3C786-A4D2-42E2-9AB2-5B50ACBCA735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907CC85-F47C-4D7D-A5A8-3DC11F3D7B93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EC88032C-7B58-4D6F-8760-3AD1ABCE036D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724FA8E2-EBF8-45A5-B08E-3F11D73769C5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7BE7263B-F942-43BE-9200-DE501738B8D8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BE356A73-38D5-4BCA-A6C1-167DAB56D200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CC168205-5A41-48B8-A7EE-3E0EDD015090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2AAA6DCA-F97C-40E9-8789-33F2F57F62A0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3E5C3DFE-2E31-4F4F-AFF4-4F09B8CB9670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FFC25BA1-BB2E-401D-8D9C-9C81FCA0207A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DC0AF7BF-7A84-4E31-B80C-64B32AC59D61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474D84EF-F02D-4397-96BD-2C043FEF7EB9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64C07993-BD09-4596-81A0-BD8E5D550403}"/>
                  </a:ext>
                </a:extLst>
              </p:cNvPr>
              <p:cNvGrpSpPr/>
              <p:nvPr/>
            </p:nvGrpSpPr>
            <p:grpSpPr>
              <a:xfrm rot="17122236">
                <a:off x="6101082" y="3655830"/>
                <a:ext cx="290150" cy="167175"/>
                <a:chOff x="5535082" y="3935564"/>
                <a:chExt cx="388060" cy="203507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DC782271-6EDA-4AED-8726-D72AAECCAF07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9488B0A2-B14E-45C9-949D-54FE1BFD54F5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A309243-FF2F-45FB-B064-AE8F45892275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AC76D5FD-D5D4-4545-B66D-5A01E17D92E2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0347C768-CAFC-4EA3-BEDC-C745C994A5EF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99F1A247-D8A4-47C8-A186-C895EDCA3047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A7FC1AB9-21FE-47F3-9ACA-71F285952A5D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CE8F65C8-DEB9-4152-ACF5-A88716AC0FFF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9D9754B3-E711-4996-8C6C-C12435E1B362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499C801-EE03-40A9-ABE2-8185AAF92DDF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067F955A-8AE9-4802-97E9-6AED949A1C2D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B7B4520F-91BA-4AB5-B973-7BDCFC96F3EA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B7B4FB52-18AA-49DF-9303-C6EA338BEC94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12FA15D0-B6CF-46B7-AFC3-642D57F06BC3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02BD0079-8EF1-4C42-9B5E-3678CE110139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B5BBE28A-CD4D-41C5-97D0-CE398C3B2979}"/>
                  </a:ext>
                </a:extLst>
              </p:cNvPr>
              <p:cNvGrpSpPr/>
              <p:nvPr/>
            </p:nvGrpSpPr>
            <p:grpSpPr>
              <a:xfrm rot="9179730">
                <a:off x="6135890" y="3953428"/>
                <a:ext cx="318780" cy="152161"/>
                <a:chOff x="5535082" y="3935564"/>
                <a:chExt cx="388060" cy="203507"/>
              </a:xfrm>
            </p:grpSpPr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E318BF66-2EDB-4236-A943-C3A9934E0F20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42AB6534-C7F6-469E-88A7-8DCCEC879F2A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AC850233-59F3-415E-9663-C8BE7E52BF5A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5E4EDAAE-17F9-4AAF-87B7-7FCFE6AEEF4F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A5184017-6CD1-4CD3-AA06-27D551AB5759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EEFE46E2-6B1D-4F66-A719-C050F0D0F18E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EC686AFA-C325-45DD-B2D6-7713F67B9DF4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9D710B78-9FA7-4477-95CD-7FA69E228A6D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9042D6B6-0598-48D7-B154-B3A490AAFA77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DAA00E72-7041-480E-B856-16606D43F343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8E707454-746A-4365-9977-937AF6F253B0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B75480B9-F214-4662-A85F-9BFAAE1AC63B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E423DBFE-4DF9-4830-9385-66F40D1F58B3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7D49F03E-CCE6-457E-B1E0-E5E07F843AB6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795078D1-B94C-4534-B6B5-161DC8B0BEB3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63745573-F42A-4583-9656-7CA391DC4219}"/>
                  </a:ext>
                </a:extLst>
              </p:cNvPr>
              <p:cNvGrpSpPr/>
              <p:nvPr/>
            </p:nvGrpSpPr>
            <p:grpSpPr>
              <a:xfrm rot="12036498">
                <a:off x="5951508" y="3934306"/>
                <a:ext cx="318780" cy="152161"/>
                <a:chOff x="5535082" y="3935564"/>
                <a:chExt cx="388060" cy="203507"/>
              </a:xfrm>
            </p:grpSpPr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8247800C-915B-4985-B272-6CCAC557BE2F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0C700F80-82C7-4E7C-BC12-94D937FBEEB7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D1FA2838-9236-441B-BAFF-F0F722C23043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1572CC22-8B59-414E-833C-9370D38053AE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7CCF48AA-95CF-47BF-8B9A-1191FB5110CF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0AA8DD1A-CACC-4D9C-94E2-425E33738361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791C654A-9DA6-46D2-ABD3-E30FF16415AF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243DF29D-DE85-48E9-BD5D-2E41B607346F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4ED4662C-43DF-4F7B-8C05-5D2BFFAB1ED4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EFAD6855-ADEA-4BFD-845B-879BAD648B8E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E0FB3AB1-2E28-45BB-9826-D15CA91EC286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0B5AF8B6-F771-4F9E-8279-FAB653A83FE0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0DCF0E51-3F61-4EA0-AC1F-B39683C7C03E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34AC4C55-D98F-4212-95F8-4DDF40589BBF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2A450CE2-C040-4D40-8A18-E78E2ECA9FD4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CA854F03-AC53-4ADA-B172-331275EB8021}"/>
                </a:ext>
              </a:extLst>
            </p:cNvPr>
            <p:cNvSpPr/>
            <p:nvPr/>
          </p:nvSpPr>
          <p:spPr>
            <a:xfrm>
              <a:off x="4964576" y="4180202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94AE3F40-B179-474F-944A-733782DC6A75}"/>
                </a:ext>
              </a:extLst>
            </p:cNvPr>
            <p:cNvSpPr/>
            <p:nvPr/>
          </p:nvSpPr>
          <p:spPr>
            <a:xfrm>
              <a:off x="4980521" y="4187649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27392989-21C0-40CA-B5BC-2DBA97BC6321}"/>
                </a:ext>
              </a:extLst>
            </p:cNvPr>
            <p:cNvSpPr/>
            <p:nvPr/>
          </p:nvSpPr>
          <p:spPr>
            <a:xfrm>
              <a:off x="4991499" y="4168759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0FCCC91-6D92-4587-97DD-09AEB6753709}"/>
                </a:ext>
              </a:extLst>
            </p:cNvPr>
            <p:cNvSpPr/>
            <p:nvPr/>
          </p:nvSpPr>
          <p:spPr>
            <a:xfrm>
              <a:off x="5007444" y="4176206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3EE19F8C-9119-4CAD-9A06-111429D7AC0B}"/>
                </a:ext>
              </a:extLst>
            </p:cNvPr>
            <p:cNvSpPr/>
            <p:nvPr/>
          </p:nvSpPr>
          <p:spPr>
            <a:xfrm>
              <a:off x="4949496" y="4157173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668BD9A-FB5F-47A6-A6C2-C40A0C23949A}"/>
                </a:ext>
              </a:extLst>
            </p:cNvPr>
            <p:cNvSpPr/>
            <p:nvPr/>
          </p:nvSpPr>
          <p:spPr>
            <a:xfrm>
              <a:off x="4965441" y="4164620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2FBE26C-280B-4642-A9F8-8CF783D856EB}"/>
                </a:ext>
              </a:extLst>
            </p:cNvPr>
            <p:cNvGrpSpPr/>
            <p:nvPr/>
          </p:nvGrpSpPr>
          <p:grpSpPr>
            <a:xfrm rot="8967905">
              <a:off x="4976033" y="4117458"/>
              <a:ext cx="89882" cy="63405"/>
              <a:chOff x="5585170" y="3995454"/>
              <a:chExt cx="89882" cy="63405"/>
            </a:xfrm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45551230-A368-4FD8-BFE4-407441F1C0D8}"/>
                  </a:ext>
                </a:extLst>
              </p:cNvPr>
              <p:cNvSpPr/>
              <p:nvPr/>
            </p:nvSpPr>
            <p:spPr>
              <a:xfrm>
                <a:off x="5600250" y="401848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35C643C-D924-4587-9768-1364D154FB0C}"/>
                  </a:ext>
                </a:extLst>
              </p:cNvPr>
              <p:cNvSpPr/>
              <p:nvPr/>
            </p:nvSpPr>
            <p:spPr>
              <a:xfrm>
                <a:off x="5616195" y="402593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624C6277-9986-4E23-BE18-4162C1953EFC}"/>
                  </a:ext>
                </a:extLst>
              </p:cNvPr>
              <p:cNvSpPr/>
              <p:nvPr/>
            </p:nvSpPr>
            <p:spPr>
              <a:xfrm>
                <a:off x="5627173" y="400704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A2E59D8F-EA2A-4A3D-98F7-618295A0E0B1}"/>
                  </a:ext>
                </a:extLst>
              </p:cNvPr>
              <p:cNvSpPr/>
              <p:nvPr/>
            </p:nvSpPr>
            <p:spPr>
              <a:xfrm>
                <a:off x="5643118" y="4014487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27AF6EE-1719-4FCC-8B0C-E98F025B4DFF}"/>
                  </a:ext>
                </a:extLst>
              </p:cNvPr>
              <p:cNvSpPr/>
              <p:nvPr/>
            </p:nvSpPr>
            <p:spPr>
              <a:xfrm>
                <a:off x="5585170" y="3995454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4EB3E49-C416-4442-B093-F6D8C2374152}"/>
                  </a:ext>
                </a:extLst>
              </p:cNvPr>
              <p:cNvSpPr/>
              <p:nvPr/>
            </p:nvSpPr>
            <p:spPr>
              <a:xfrm>
                <a:off x="5601115" y="4002901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86ED607-2C26-4248-A262-9FC22BE4BF04}"/>
                </a:ext>
              </a:extLst>
            </p:cNvPr>
            <p:cNvGrpSpPr/>
            <p:nvPr/>
          </p:nvGrpSpPr>
          <p:grpSpPr>
            <a:xfrm rot="8967905">
              <a:off x="5512690" y="4225207"/>
              <a:ext cx="89882" cy="63405"/>
              <a:chOff x="5585170" y="3995454"/>
              <a:chExt cx="89882" cy="63405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778663C5-45E8-4A78-B983-AFBB3B3E2AA7}"/>
                  </a:ext>
                </a:extLst>
              </p:cNvPr>
              <p:cNvSpPr/>
              <p:nvPr/>
            </p:nvSpPr>
            <p:spPr>
              <a:xfrm>
                <a:off x="5600250" y="401848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70ECD9A8-AF5B-49AC-BC03-A50A33230617}"/>
                  </a:ext>
                </a:extLst>
              </p:cNvPr>
              <p:cNvSpPr/>
              <p:nvPr/>
            </p:nvSpPr>
            <p:spPr>
              <a:xfrm>
                <a:off x="5616195" y="402593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FA6DDF44-5DFD-4C61-AB12-1A8319FA0DBD}"/>
                  </a:ext>
                </a:extLst>
              </p:cNvPr>
              <p:cNvSpPr/>
              <p:nvPr/>
            </p:nvSpPr>
            <p:spPr>
              <a:xfrm>
                <a:off x="5627173" y="400704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25669E99-F5D1-4BD2-8E47-6774260BA2D1}"/>
                  </a:ext>
                </a:extLst>
              </p:cNvPr>
              <p:cNvSpPr/>
              <p:nvPr/>
            </p:nvSpPr>
            <p:spPr>
              <a:xfrm>
                <a:off x="5643118" y="4014487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9E60063-D865-4325-8619-2FEF42757405}"/>
                  </a:ext>
                </a:extLst>
              </p:cNvPr>
              <p:cNvSpPr/>
              <p:nvPr/>
            </p:nvSpPr>
            <p:spPr>
              <a:xfrm>
                <a:off x="5585170" y="3995454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6734A45F-132A-4C15-8459-76132434BC24}"/>
                  </a:ext>
                </a:extLst>
              </p:cNvPr>
              <p:cNvSpPr/>
              <p:nvPr/>
            </p:nvSpPr>
            <p:spPr>
              <a:xfrm>
                <a:off x="5601115" y="4002901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23B844C0-4CED-45CB-A9E0-B60A9D391D83}"/>
                </a:ext>
              </a:extLst>
            </p:cNvPr>
            <p:cNvSpPr/>
            <p:nvPr/>
          </p:nvSpPr>
          <p:spPr>
            <a:xfrm>
              <a:off x="5288301" y="4081643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6C6083A5-02B6-40CF-A602-0EB59F1F3CB0}"/>
                </a:ext>
              </a:extLst>
            </p:cNvPr>
            <p:cNvSpPr/>
            <p:nvPr/>
          </p:nvSpPr>
          <p:spPr>
            <a:xfrm>
              <a:off x="5304246" y="4089090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6C405822-B386-4D48-B49E-10E7C5395488}"/>
                </a:ext>
              </a:extLst>
            </p:cNvPr>
            <p:cNvSpPr/>
            <p:nvPr/>
          </p:nvSpPr>
          <p:spPr>
            <a:xfrm>
              <a:off x="5289304" y="4465347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51C0AAF6-B2F3-4A3E-A5B9-D5A1503355A5}"/>
                </a:ext>
              </a:extLst>
            </p:cNvPr>
            <p:cNvSpPr/>
            <p:nvPr/>
          </p:nvSpPr>
          <p:spPr>
            <a:xfrm>
              <a:off x="5305249" y="4472794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DC7D7C-E97A-4DE8-AC61-273A6A549F58}"/>
                </a:ext>
              </a:extLst>
            </p:cNvPr>
            <p:cNvSpPr/>
            <p:nvPr/>
          </p:nvSpPr>
          <p:spPr>
            <a:xfrm>
              <a:off x="5496440" y="4523247"/>
              <a:ext cx="29424" cy="329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ACD8F10-2DB8-45A3-ADEA-EC68FB29E725}"/>
                </a:ext>
              </a:extLst>
            </p:cNvPr>
            <p:cNvSpPr/>
            <p:nvPr/>
          </p:nvSpPr>
          <p:spPr>
            <a:xfrm>
              <a:off x="5521269" y="4505508"/>
              <a:ext cx="29424" cy="329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1" name="Cylinder 500">
            <a:extLst>
              <a:ext uri="{FF2B5EF4-FFF2-40B4-BE49-F238E27FC236}">
                <a16:creationId xmlns:a16="http://schemas.microsoft.com/office/drawing/2014/main" id="{C512FE58-7817-46FF-93C7-AFEC17AB9880}"/>
              </a:ext>
            </a:extLst>
          </p:cNvPr>
          <p:cNvSpPr/>
          <p:nvPr/>
        </p:nvSpPr>
        <p:spPr>
          <a:xfrm>
            <a:off x="710024" y="3487450"/>
            <a:ext cx="1524000" cy="2154033"/>
          </a:xfrm>
          <a:prstGeom prst="can">
            <a:avLst/>
          </a:pr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09687244-97B4-4E03-A529-3C5D2263A0D8}"/>
              </a:ext>
            </a:extLst>
          </p:cNvPr>
          <p:cNvGrpSpPr/>
          <p:nvPr/>
        </p:nvGrpSpPr>
        <p:grpSpPr>
          <a:xfrm>
            <a:off x="330106" y="1214644"/>
            <a:ext cx="2276583" cy="2777456"/>
            <a:chOff x="330106" y="1214644"/>
            <a:chExt cx="2276583" cy="2777456"/>
          </a:xfrm>
        </p:grpSpPr>
        <p:sp>
          <p:nvSpPr>
            <p:cNvPr id="503" name="Cylinder 502">
              <a:extLst>
                <a:ext uri="{FF2B5EF4-FFF2-40B4-BE49-F238E27FC236}">
                  <a16:creationId xmlns:a16="http://schemas.microsoft.com/office/drawing/2014/main" id="{80D874E5-888E-41B1-B9E0-9D0F4E79C6DC}"/>
                </a:ext>
              </a:extLst>
            </p:cNvPr>
            <p:cNvSpPr/>
            <p:nvPr/>
          </p:nvSpPr>
          <p:spPr>
            <a:xfrm>
              <a:off x="330106" y="1214644"/>
              <a:ext cx="2276583" cy="2777456"/>
            </a:xfrm>
            <a:prstGeom prst="can">
              <a:avLst/>
            </a:prstGeom>
            <a:solidFill>
              <a:schemeClr val="accent4">
                <a:lumMod val="75000"/>
                <a:alpha val="5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633CC865-B21A-43C4-BDF6-BCB3AE8512B0}"/>
                </a:ext>
              </a:extLst>
            </p:cNvPr>
            <p:cNvSpPr/>
            <p:nvPr/>
          </p:nvSpPr>
          <p:spPr>
            <a:xfrm>
              <a:off x="330106" y="3395566"/>
              <a:ext cx="2276583" cy="594138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5" name="Right Brace 504">
            <a:extLst>
              <a:ext uri="{FF2B5EF4-FFF2-40B4-BE49-F238E27FC236}">
                <a16:creationId xmlns:a16="http://schemas.microsoft.com/office/drawing/2014/main" id="{F04C71CD-B932-4D57-B0E3-2B55A2A75C4E}"/>
              </a:ext>
            </a:extLst>
          </p:cNvPr>
          <p:cNvSpPr/>
          <p:nvPr/>
        </p:nvSpPr>
        <p:spPr>
          <a:xfrm>
            <a:off x="2728122" y="1325084"/>
            <a:ext cx="587582" cy="227592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634A5987-22B0-4A06-83E1-077A0EC2B909}"/>
              </a:ext>
            </a:extLst>
          </p:cNvPr>
          <p:cNvSpPr txBox="1"/>
          <p:nvPr/>
        </p:nvSpPr>
        <p:spPr>
          <a:xfrm>
            <a:off x="3404352" y="2183247"/>
            <a:ext cx="2236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Hubble flow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FC44F5B-7E53-4594-8D36-146A6F88FFA9}"/>
              </a:ext>
            </a:extLst>
          </p:cNvPr>
          <p:cNvSpPr txBox="1"/>
          <p:nvPr/>
        </p:nvSpPr>
        <p:spPr>
          <a:xfrm>
            <a:off x="5772424" y="22390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116F6754-8B0B-4D59-8F24-FCC9A968859A}"/>
              </a:ext>
            </a:extLst>
          </p:cNvPr>
          <p:cNvSpPr txBox="1"/>
          <p:nvPr/>
        </p:nvSpPr>
        <p:spPr>
          <a:xfrm>
            <a:off x="13105206" y="2111726"/>
            <a:ext cx="436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Hubble constant value  ≈ 1.9%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72E0C99C-17D8-4647-91DE-D08733082309}"/>
              </a:ext>
            </a:extLst>
          </p:cNvPr>
          <p:cNvSpPr txBox="1"/>
          <p:nvPr/>
        </p:nvSpPr>
        <p:spPr>
          <a:xfrm>
            <a:off x="13148720" y="447921"/>
            <a:ext cx="4361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Distance measurements ≈ 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3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%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US" dirty="0">
                <a:hlinkClick r:id="rId9"/>
              </a:rPr>
              <a:t>Doubling the accuracy of measuring distances to supernova explosions - Tech </a:t>
            </a:r>
            <a:r>
              <a:rPr lang="en-US" dirty="0" err="1">
                <a:hlinkClick r:id="rId9"/>
              </a:rPr>
              <a:t>Explorist</a:t>
            </a:r>
            <a:endParaRPr lang="en-US" dirty="0"/>
          </a:p>
          <a:p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292F6727-4548-4F40-AEE4-2BC98799AC8A}"/>
              </a:ext>
            </a:extLst>
          </p:cNvPr>
          <p:cNvSpPr txBox="1"/>
          <p:nvPr/>
        </p:nvSpPr>
        <p:spPr>
          <a:xfrm>
            <a:off x="13081000" y="-748668"/>
            <a:ext cx="4361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Distance measurements &lt; 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8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%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US" dirty="0">
                <a:hlinkClick r:id="rId10"/>
              </a:rPr>
              <a:t>hardin_moriond.ppt (in2p3.fr)</a:t>
            </a:r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260" name="Picture 2" descr="Grüner Haken - Bilder und Stockfotos - iStock">
            <a:extLst>
              <a:ext uri="{FF2B5EF4-FFF2-40B4-BE49-F238E27FC236}">
                <a16:creationId xmlns:a16="http://schemas.microsoft.com/office/drawing/2014/main" id="{94321787-B291-4B69-83AD-422F8CC22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807745" y="4297858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EF917527-C73C-4975-9E64-60597251A461}"/>
              </a:ext>
            </a:extLst>
          </p:cNvPr>
          <p:cNvSpPr txBox="1"/>
          <p:nvPr/>
        </p:nvSpPr>
        <p:spPr>
          <a:xfrm>
            <a:off x="2943190" y="1326114"/>
            <a:ext cx="4986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A6048AA-8498-434B-A74F-10A9E955F27F}"/>
              </a:ext>
            </a:extLst>
          </p:cNvPr>
          <p:cNvSpPr txBox="1"/>
          <p:nvPr/>
        </p:nvSpPr>
        <p:spPr>
          <a:xfrm>
            <a:off x="3713704" y="3340123"/>
            <a:ext cx="3491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type of star explosion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BC05055F-6EF9-4245-93AD-8358E8652F65}"/>
              </a:ext>
            </a:extLst>
          </p:cNvPr>
          <p:cNvCxnSpPr>
            <a:cxnSpLocks/>
          </p:cNvCxnSpPr>
          <p:nvPr/>
        </p:nvCxnSpPr>
        <p:spPr>
          <a:xfrm>
            <a:off x="5436334" y="2104568"/>
            <a:ext cx="0" cy="1226458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E1DA3E16-27B6-4F5E-BE26-13C6CB507CDC}"/>
              </a:ext>
            </a:extLst>
          </p:cNvPr>
          <p:cNvSpPr txBox="1"/>
          <p:nvPr/>
        </p:nvSpPr>
        <p:spPr>
          <a:xfrm>
            <a:off x="3794348" y="4937164"/>
            <a:ext cx="7716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	                         from 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 to  3%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01C1E58D-D2D2-447B-9FE5-2577B31EB237}"/>
                  </a:ext>
                </a:extLst>
              </p:cNvPr>
              <p:cNvSpPr txBox="1"/>
              <p:nvPr/>
            </p:nvSpPr>
            <p:spPr>
              <a:xfrm>
                <a:off x="3794348" y="5584388"/>
                <a:ext cx="7199874" cy="606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determination:	     ≈  5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%</a:t>
                </a:r>
                <a:endPara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01C1E58D-D2D2-447B-9FE5-2577B31EB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48" y="5584388"/>
                <a:ext cx="7199874" cy="606384"/>
              </a:xfrm>
              <a:prstGeom prst="rect">
                <a:avLst/>
              </a:prstGeom>
              <a:blipFill>
                <a:blip r:embed="rId11"/>
                <a:stretch>
                  <a:fillRect t="-12000" b="-2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06B4EFDE-F77D-4AC5-AFE8-CCF436E71F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80.14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3398" y="1572696"/>
            <a:ext cx="3491461" cy="3090802"/>
          </a:xfrm>
          <a:prstGeom prst="rect">
            <a:avLst/>
          </a:prstGeom>
        </p:spPr>
      </p:pic>
      <p:sp>
        <p:nvSpPr>
          <p:cNvPr id="273" name="TextBox 272">
            <a:extLst>
              <a:ext uri="{FF2B5EF4-FFF2-40B4-BE49-F238E27FC236}">
                <a16:creationId xmlns:a16="http://schemas.microsoft.com/office/drawing/2014/main" id="{2CFA1C3E-36C9-4186-B598-C41FF4E165A6}"/>
              </a:ext>
            </a:extLst>
          </p:cNvPr>
          <p:cNvSpPr txBox="1"/>
          <p:nvPr/>
        </p:nvSpPr>
        <p:spPr>
          <a:xfrm>
            <a:off x="10241696" y="7578750"/>
            <a:ext cx="4986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3"/>
              </a:rPr>
              <a:t>4%</a:t>
            </a:r>
          </a:p>
          <a:p>
            <a:endParaRPr lang="en-US" dirty="0">
              <a:hlinkClick r:id="rId13"/>
            </a:endParaRPr>
          </a:p>
          <a:p>
            <a:r>
              <a:rPr lang="en-US" dirty="0">
                <a:hlinkClick r:id="rId13"/>
              </a:rPr>
              <a:t>An estimate of the dark matter density from galaxy clusters and supernovae data - </a:t>
            </a:r>
            <a:r>
              <a:rPr lang="en-US" dirty="0" err="1">
                <a:hlinkClick r:id="rId13"/>
              </a:rPr>
              <a:t>IOPscience</a:t>
            </a:r>
            <a:endParaRPr lang="en-US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E21D6AA9-83A9-4F48-B926-9B8BEDEA0617}"/>
              </a:ext>
            </a:extLst>
          </p:cNvPr>
          <p:cNvSpPr txBox="1"/>
          <p:nvPr/>
        </p:nvSpPr>
        <p:spPr>
          <a:xfrm>
            <a:off x="2605232" y="4003440"/>
            <a:ext cx="605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absorption lines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D5F422-32AB-46D7-976B-056B5ED238F4}"/>
              </a:ext>
            </a:extLst>
          </p:cNvPr>
          <p:cNvGrpSpPr/>
          <p:nvPr/>
        </p:nvGrpSpPr>
        <p:grpSpPr>
          <a:xfrm>
            <a:off x="3972050" y="8638977"/>
            <a:ext cx="5001981" cy="2988511"/>
            <a:chOff x="12346369" y="3308388"/>
            <a:chExt cx="5001981" cy="298851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4D79CC-FF31-4338-8743-3960E2C9AE6A}"/>
                </a:ext>
              </a:extLst>
            </p:cNvPr>
            <p:cNvSpPr/>
            <p:nvPr/>
          </p:nvSpPr>
          <p:spPr>
            <a:xfrm>
              <a:off x="12346369" y="3308388"/>
              <a:ext cx="5001981" cy="2988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DF7461-9E18-4BC8-BF0B-2F41D585D74F}"/>
                </a:ext>
              </a:extLst>
            </p:cNvPr>
            <p:cNvGrpSpPr/>
            <p:nvPr/>
          </p:nvGrpSpPr>
          <p:grpSpPr>
            <a:xfrm>
              <a:off x="12379759" y="3523852"/>
              <a:ext cx="4835803" cy="2040294"/>
              <a:chOff x="7667736" y="5657113"/>
              <a:chExt cx="4835803" cy="204029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DDD5EC9-8055-42A4-A89C-497C34441367}"/>
                  </a:ext>
                </a:extLst>
              </p:cNvPr>
              <p:cNvGrpSpPr/>
              <p:nvPr/>
            </p:nvGrpSpPr>
            <p:grpSpPr>
              <a:xfrm>
                <a:off x="7667736" y="5657113"/>
                <a:ext cx="4835803" cy="2040294"/>
                <a:chOff x="7667736" y="5657113"/>
                <a:chExt cx="4835803" cy="2040294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763C7DD-DAA9-4251-AFA9-8E7333C89700}"/>
                    </a:ext>
                  </a:extLst>
                </p:cNvPr>
                <p:cNvGrpSpPr/>
                <p:nvPr/>
              </p:nvGrpSpPr>
              <p:grpSpPr>
                <a:xfrm>
                  <a:off x="7667736" y="5657113"/>
                  <a:ext cx="4835803" cy="1791425"/>
                  <a:chOff x="7667736" y="5657113"/>
                  <a:chExt cx="4835803" cy="1791425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BF27BFB6-61D2-4732-A478-35715D190014}"/>
                      </a:ext>
                    </a:extLst>
                  </p:cNvPr>
                  <p:cNvGrpSpPr/>
                  <p:nvPr/>
                </p:nvGrpSpPr>
                <p:grpSpPr>
                  <a:xfrm>
                    <a:off x="7960123" y="5657113"/>
                    <a:ext cx="4543416" cy="1791425"/>
                    <a:chOff x="8954543" y="4393963"/>
                    <a:chExt cx="4543416" cy="1791425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EFFA438F-12E7-4327-A298-98B9554654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954543" y="4393963"/>
                      <a:ext cx="0" cy="1791425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4" name="Straight Connector 273">
                      <a:extLst>
                        <a:ext uri="{FF2B5EF4-FFF2-40B4-BE49-F238E27FC236}">
                          <a16:creationId xmlns:a16="http://schemas.microsoft.com/office/drawing/2014/main" id="{91387354-3597-4084-8694-15A6396279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54543" y="6167598"/>
                      <a:ext cx="4543416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6EFC67F-83EF-485F-ABBB-A4D2FFB7D60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350501" y="6393807"/>
                    <a:ext cx="926857" cy="2923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00" dirty="0"/>
                      <a:t>Luminosity</a:t>
                    </a:r>
                  </a:p>
                </p:txBody>
              </p:sp>
            </p:grpSp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10FC64BA-09ED-4E61-8051-F1466D0A4D32}"/>
                    </a:ext>
                  </a:extLst>
                </p:cNvPr>
                <p:cNvSpPr txBox="1"/>
                <p:nvPr/>
              </p:nvSpPr>
              <p:spPr>
                <a:xfrm>
                  <a:off x="11920103" y="7405019"/>
                  <a:ext cx="521297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Time</a:t>
                  </a: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D7D1F4-B856-4943-8B8E-16DCA8D5E16D}"/>
                  </a:ext>
                </a:extLst>
              </p:cNvPr>
              <p:cNvSpPr/>
              <p:nvPr/>
            </p:nvSpPr>
            <p:spPr>
              <a:xfrm>
                <a:off x="7964129" y="5713431"/>
                <a:ext cx="4287758" cy="1714451"/>
              </a:xfrm>
              <a:custGeom>
                <a:avLst/>
                <a:gdLst>
                  <a:gd name="connsiteX0" fmla="*/ 0 w 4287758"/>
                  <a:gd name="connsiteY0" fmla="*/ 1709030 h 1714451"/>
                  <a:gd name="connsiteX1" fmla="*/ 238656 w 4287758"/>
                  <a:gd name="connsiteY1" fmla="*/ 1711712 h 1714451"/>
                  <a:gd name="connsiteX2" fmla="*/ 453178 w 4287758"/>
                  <a:gd name="connsiteY2" fmla="*/ 1714393 h 1714451"/>
                  <a:gd name="connsiteX3" fmla="*/ 718649 w 4287758"/>
                  <a:gd name="connsiteY3" fmla="*/ 1709030 h 1714451"/>
                  <a:gd name="connsiteX4" fmla="*/ 898311 w 4287758"/>
                  <a:gd name="connsiteY4" fmla="*/ 1711712 h 1714451"/>
                  <a:gd name="connsiteX5" fmla="*/ 1045795 w 4287758"/>
                  <a:gd name="connsiteY5" fmla="*/ 1679533 h 1714451"/>
                  <a:gd name="connsiteX6" fmla="*/ 1096744 w 4287758"/>
                  <a:gd name="connsiteY6" fmla="*/ 1639310 h 1714451"/>
                  <a:gd name="connsiteX7" fmla="*/ 1147693 w 4287758"/>
                  <a:gd name="connsiteY7" fmla="*/ 1558865 h 1714451"/>
                  <a:gd name="connsiteX8" fmla="*/ 1238865 w 4287758"/>
                  <a:gd name="connsiteY8" fmla="*/ 1357750 h 1714451"/>
                  <a:gd name="connsiteX9" fmla="*/ 1271043 w 4287758"/>
                  <a:gd name="connsiteY9" fmla="*/ 1231719 h 1714451"/>
                  <a:gd name="connsiteX10" fmla="*/ 1308584 w 4287758"/>
                  <a:gd name="connsiteY10" fmla="*/ 1094961 h 1714451"/>
                  <a:gd name="connsiteX11" fmla="*/ 1338081 w 4287758"/>
                  <a:gd name="connsiteY11" fmla="*/ 974292 h 1714451"/>
                  <a:gd name="connsiteX12" fmla="*/ 1378304 w 4287758"/>
                  <a:gd name="connsiteY12" fmla="*/ 791948 h 1714451"/>
                  <a:gd name="connsiteX13" fmla="*/ 1418527 w 4287758"/>
                  <a:gd name="connsiteY13" fmla="*/ 636420 h 1714451"/>
                  <a:gd name="connsiteX14" fmla="*/ 1448023 w 4287758"/>
                  <a:gd name="connsiteY14" fmla="*/ 486255 h 1714451"/>
                  <a:gd name="connsiteX15" fmla="*/ 1493609 w 4287758"/>
                  <a:gd name="connsiteY15" fmla="*/ 325363 h 1714451"/>
                  <a:gd name="connsiteX16" fmla="*/ 1536514 w 4287758"/>
                  <a:gd name="connsiteY16" fmla="*/ 167153 h 1714451"/>
                  <a:gd name="connsiteX17" fmla="*/ 1574055 w 4287758"/>
                  <a:gd name="connsiteY17" fmla="*/ 97434 h 1714451"/>
                  <a:gd name="connsiteX18" fmla="*/ 1614278 w 4287758"/>
                  <a:gd name="connsiteY18" fmla="*/ 46485 h 1714451"/>
                  <a:gd name="connsiteX19" fmla="*/ 1643775 w 4287758"/>
                  <a:gd name="connsiteY19" fmla="*/ 6262 h 1714451"/>
                  <a:gd name="connsiteX20" fmla="*/ 1678635 w 4287758"/>
                  <a:gd name="connsiteY20" fmla="*/ 899 h 1714451"/>
                  <a:gd name="connsiteX21" fmla="*/ 1718858 w 4287758"/>
                  <a:gd name="connsiteY21" fmla="*/ 14306 h 1714451"/>
                  <a:gd name="connsiteX22" fmla="*/ 1745673 w 4287758"/>
                  <a:gd name="connsiteY22" fmla="*/ 41121 h 1714451"/>
                  <a:gd name="connsiteX23" fmla="*/ 1777851 w 4287758"/>
                  <a:gd name="connsiteY23" fmla="*/ 81344 h 1714451"/>
                  <a:gd name="connsiteX24" fmla="*/ 1815392 w 4287758"/>
                  <a:gd name="connsiteY24" fmla="*/ 137656 h 1714451"/>
                  <a:gd name="connsiteX25" fmla="*/ 1858297 w 4287758"/>
                  <a:gd name="connsiteY25" fmla="*/ 215421 h 1714451"/>
                  <a:gd name="connsiteX26" fmla="*/ 1914609 w 4287758"/>
                  <a:gd name="connsiteY26" fmla="*/ 328045 h 1714451"/>
                  <a:gd name="connsiteX27" fmla="*/ 1973602 w 4287758"/>
                  <a:gd name="connsiteY27" fmla="*/ 478210 h 1714451"/>
                  <a:gd name="connsiteX28" fmla="*/ 2021870 w 4287758"/>
                  <a:gd name="connsiteY28" fmla="*/ 593516 h 1714451"/>
                  <a:gd name="connsiteX29" fmla="*/ 2080863 w 4287758"/>
                  <a:gd name="connsiteY29" fmla="*/ 738318 h 1714451"/>
                  <a:gd name="connsiteX30" fmla="*/ 2129131 w 4287758"/>
                  <a:gd name="connsiteY30" fmla="*/ 853624 h 1714451"/>
                  <a:gd name="connsiteX31" fmla="*/ 2180080 w 4287758"/>
                  <a:gd name="connsiteY31" fmla="*/ 960885 h 1714451"/>
                  <a:gd name="connsiteX32" fmla="*/ 2241755 w 4287758"/>
                  <a:gd name="connsiteY32" fmla="*/ 1073509 h 1714451"/>
                  <a:gd name="connsiteX33" fmla="*/ 2311475 w 4287758"/>
                  <a:gd name="connsiteY33" fmla="*/ 1196859 h 1714451"/>
                  <a:gd name="connsiteX34" fmla="*/ 2362423 w 4287758"/>
                  <a:gd name="connsiteY34" fmla="*/ 1266578 h 1714451"/>
                  <a:gd name="connsiteX35" fmla="*/ 2445551 w 4287758"/>
                  <a:gd name="connsiteY35" fmla="*/ 1368476 h 1714451"/>
                  <a:gd name="connsiteX36" fmla="*/ 2509907 w 4287758"/>
                  <a:gd name="connsiteY36" fmla="*/ 1422107 h 1714451"/>
                  <a:gd name="connsiteX37" fmla="*/ 2611805 w 4287758"/>
                  <a:gd name="connsiteY37" fmla="*/ 1478419 h 1714451"/>
                  <a:gd name="connsiteX38" fmla="*/ 2748563 w 4287758"/>
                  <a:gd name="connsiteY38" fmla="*/ 1534731 h 1714451"/>
                  <a:gd name="connsiteX39" fmla="*/ 2893365 w 4287758"/>
                  <a:gd name="connsiteY39" fmla="*/ 1580317 h 1714451"/>
                  <a:gd name="connsiteX40" fmla="*/ 3043531 w 4287758"/>
                  <a:gd name="connsiteY40" fmla="*/ 1607132 h 1714451"/>
                  <a:gd name="connsiteX41" fmla="*/ 3212467 w 4287758"/>
                  <a:gd name="connsiteY41" fmla="*/ 1625903 h 1714451"/>
                  <a:gd name="connsiteX42" fmla="*/ 3397492 w 4287758"/>
                  <a:gd name="connsiteY42" fmla="*/ 1625903 h 1714451"/>
                  <a:gd name="connsiteX43" fmla="*/ 3622740 w 4287758"/>
                  <a:gd name="connsiteY43" fmla="*/ 1631266 h 1714451"/>
                  <a:gd name="connsiteX44" fmla="*/ 3898937 w 4287758"/>
                  <a:gd name="connsiteY44" fmla="*/ 1652718 h 1714451"/>
                  <a:gd name="connsiteX45" fmla="*/ 4043740 w 4287758"/>
                  <a:gd name="connsiteY45" fmla="*/ 1679533 h 1714451"/>
                  <a:gd name="connsiteX46" fmla="*/ 4156364 w 4287758"/>
                  <a:gd name="connsiteY46" fmla="*/ 1698304 h 1714451"/>
                  <a:gd name="connsiteX47" fmla="*/ 4287758 w 4287758"/>
                  <a:gd name="connsiteY47" fmla="*/ 1709030 h 171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287758" h="1714451">
                    <a:moveTo>
                      <a:pt x="0" y="1709030"/>
                    </a:moveTo>
                    <a:lnTo>
                      <a:pt x="238656" y="1711712"/>
                    </a:lnTo>
                    <a:cubicBezTo>
                      <a:pt x="314186" y="1712606"/>
                      <a:pt x="373179" y="1714840"/>
                      <a:pt x="453178" y="1714393"/>
                    </a:cubicBezTo>
                    <a:cubicBezTo>
                      <a:pt x="533177" y="1713946"/>
                      <a:pt x="718649" y="1709030"/>
                      <a:pt x="718649" y="1709030"/>
                    </a:cubicBezTo>
                    <a:cubicBezTo>
                      <a:pt x="792838" y="1708583"/>
                      <a:pt x="843787" y="1716628"/>
                      <a:pt x="898311" y="1711712"/>
                    </a:cubicBezTo>
                    <a:cubicBezTo>
                      <a:pt x="952835" y="1706796"/>
                      <a:pt x="1012723" y="1691600"/>
                      <a:pt x="1045795" y="1679533"/>
                    </a:cubicBezTo>
                    <a:cubicBezTo>
                      <a:pt x="1078867" y="1667466"/>
                      <a:pt x="1079761" y="1659421"/>
                      <a:pt x="1096744" y="1639310"/>
                    </a:cubicBezTo>
                    <a:cubicBezTo>
                      <a:pt x="1113727" y="1619199"/>
                      <a:pt x="1124006" y="1605792"/>
                      <a:pt x="1147693" y="1558865"/>
                    </a:cubicBezTo>
                    <a:cubicBezTo>
                      <a:pt x="1171380" y="1511938"/>
                      <a:pt x="1218307" y="1412274"/>
                      <a:pt x="1238865" y="1357750"/>
                    </a:cubicBezTo>
                    <a:cubicBezTo>
                      <a:pt x="1259423" y="1303226"/>
                      <a:pt x="1259423" y="1275517"/>
                      <a:pt x="1271043" y="1231719"/>
                    </a:cubicBezTo>
                    <a:cubicBezTo>
                      <a:pt x="1282663" y="1187921"/>
                      <a:pt x="1297411" y="1137865"/>
                      <a:pt x="1308584" y="1094961"/>
                    </a:cubicBezTo>
                    <a:cubicBezTo>
                      <a:pt x="1319757" y="1052057"/>
                      <a:pt x="1326461" y="1024794"/>
                      <a:pt x="1338081" y="974292"/>
                    </a:cubicBezTo>
                    <a:cubicBezTo>
                      <a:pt x="1349701" y="923790"/>
                      <a:pt x="1364896" y="848260"/>
                      <a:pt x="1378304" y="791948"/>
                    </a:cubicBezTo>
                    <a:cubicBezTo>
                      <a:pt x="1391712" y="735636"/>
                      <a:pt x="1406907" y="687369"/>
                      <a:pt x="1418527" y="636420"/>
                    </a:cubicBezTo>
                    <a:cubicBezTo>
                      <a:pt x="1430147" y="585471"/>
                      <a:pt x="1435509" y="538098"/>
                      <a:pt x="1448023" y="486255"/>
                    </a:cubicBezTo>
                    <a:cubicBezTo>
                      <a:pt x="1460537" y="434412"/>
                      <a:pt x="1478861" y="378547"/>
                      <a:pt x="1493609" y="325363"/>
                    </a:cubicBezTo>
                    <a:cubicBezTo>
                      <a:pt x="1508357" y="272179"/>
                      <a:pt x="1523106" y="205141"/>
                      <a:pt x="1536514" y="167153"/>
                    </a:cubicBezTo>
                    <a:cubicBezTo>
                      <a:pt x="1549922" y="129165"/>
                      <a:pt x="1561094" y="117545"/>
                      <a:pt x="1574055" y="97434"/>
                    </a:cubicBezTo>
                    <a:cubicBezTo>
                      <a:pt x="1587016" y="77323"/>
                      <a:pt x="1602658" y="61680"/>
                      <a:pt x="1614278" y="46485"/>
                    </a:cubicBezTo>
                    <a:cubicBezTo>
                      <a:pt x="1625898" y="31290"/>
                      <a:pt x="1633049" y="13860"/>
                      <a:pt x="1643775" y="6262"/>
                    </a:cubicBezTo>
                    <a:cubicBezTo>
                      <a:pt x="1654501" y="-1336"/>
                      <a:pt x="1666121" y="-442"/>
                      <a:pt x="1678635" y="899"/>
                    </a:cubicBezTo>
                    <a:cubicBezTo>
                      <a:pt x="1691149" y="2240"/>
                      <a:pt x="1707685" y="7602"/>
                      <a:pt x="1718858" y="14306"/>
                    </a:cubicBezTo>
                    <a:cubicBezTo>
                      <a:pt x="1730031" y="21010"/>
                      <a:pt x="1735841" y="29948"/>
                      <a:pt x="1745673" y="41121"/>
                    </a:cubicBezTo>
                    <a:cubicBezTo>
                      <a:pt x="1755505" y="52294"/>
                      <a:pt x="1766231" y="65255"/>
                      <a:pt x="1777851" y="81344"/>
                    </a:cubicBezTo>
                    <a:cubicBezTo>
                      <a:pt x="1789471" y="97433"/>
                      <a:pt x="1801984" y="115310"/>
                      <a:pt x="1815392" y="137656"/>
                    </a:cubicBezTo>
                    <a:cubicBezTo>
                      <a:pt x="1828800" y="160002"/>
                      <a:pt x="1841761" y="183689"/>
                      <a:pt x="1858297" y="215421"/>
                    </a:cubicBezTo>
                    <a:cubicBezTo>
                      <a:pt x="1874833" y="247153"/>
                      <a:pt x="1895392" y="284247"/>
                      <a:pt x="1914609" y="328045"/>
                    </a:cubicBezTo>
                    <a:cubicBezTo>
                      <a:pt x="1933826" y="371843"/>
                      <a:pt x="1955725" y="433965"/>
                      <a:pt x="1973602" y="478210"/>
                    </a:cubicBezTo>
                    <a:cubicBezTo>
                      <a:pt x="1991479" y="522455"/>
                      <a:pt x="2003993" y="550165"/>
                      <a:pt x="2021870" y="593516"/>
                    </a:cubicBezTo>
                    <a:cubicBezTo>
                      <a:pt x="2039747" y="636867"/>
                      <a:pt x="2062986" y="694967"/>
                      <a:pt x="2080863" y="738318"/>
                    </a:cubicBezTo>
                    <a:cubicBezTo>
                      <a:pt x="2098740" y="781669"/>
                      <a:pt x="2112595" y="816529"/>
                      <a:pt x="2129131" y="853624"/>
                    </a:cubicBezTo>
                    <a:cubicBezTo>
                      <a:pt x="2145667" y="890718"/>
                      <a:pt x="2161309" y="924237"/>
                      <a:pt x="2180080" y="960885"/>
                    </a:cubicBezTo>
                    <a:cubicBezTo>
                      <a:pt x="2198851" y="997532"/>
                      <a:pt x="2219856" y="1034180"/>
                      <a:pt x="2241755" y="1073509"/>
                    </a:cubicBezTo>
                    <a:cubicBezTo>
                      <a:pt x="2263654" y="1112838"/>
                      <a:pt x="2291364" y="1164681"/>
                      <a:pt x="2311475" y="1196859"/>
                    </a:cubicBezTo>
                    <a:cubicBezTo>
                      <a:pt x="2331586" y="1229037"/>
                      <a:pt x="2340077" y="1237975"/>
                      <a:pt x="2362423" y="1266578"/>
                    </a:cubicBezTo>
                    <a:cubicBezTo>
                      <a:pt x="2384769" y="1295181"/>
                      <a:pt x="2420970" y="1342555"/>
                      <a:pt x="2445551" y="1368476"/>
                    </a:cubicBezTo>
                    <a:cubicBezTo>
                      <a:pt x="2470132" y="1394397"/>
                      <a:pt x="2482198" y="1403783"/>
                      <a:pt x="2509907" y="1422107"/>
                    </a:cubicBezTo>
                    <a:cubicBezTo>
                      <a:pt x="2537616" y="1440431"/>
                      <a:pt x="2572029" y="1459648"/>
                      <a:pt x="2611805" y="1478419"/>
                    </a:cubicBezTo>
                    <a:cubicBezTo>
                      <a:pt x="2651581" y="1497190"/>
                      <a:pt x="2701636" y="1517748"/>
                      <a:pt x="2748563" y="1534731"/>
                    </a:cubicBezTo>
                    <a:cubicBezTo>
                      <a:pt x="2795490" y="1551714"/>
                      <a:pt x="2844204" y="1568250"/>
                      <a:pt x="2893365" y="1580317"/>
                    </a:cubicBezTo>
                    <a:cubicBezTo>
                      <a:pt x="2942526" y="1592384"/>
                      <a:pt x="2990347" y="1599534"/>
                      <a:pt x="3043531" y="1607132"/>
                    </a:cubicBezTo>
                    <a:cubicBezTo>
                      <a:pt x="3096715" y="1614730"/>
                      <a:pt x="3153474" y="1622774"/>
                      <a:pt x="3212467" y="1625903"/>
                    </a:cubicBezTo>
                    <a:cubicBezTo>
                      <a:pt x="3271461" y="1629031"/>
                      <a:pt x="3329113" y="1625009"/>
                      <a:pt x="3397492" y="1625903"/>
                    </a:cubicBezTo>
                    <a:cubicBezTo>
                      <a:pt x="3465871" y="1626797"/>
                      <a:pt x="3539166" y="1626797"/>
                      <a:pt x="3622740" y="1631266"/>
                    </a:cubicBezTo>
                    <a:cubicBezTo>
                      <a:pt x="3706314" y="1635735"/>
                      <a:pt x="3828770" y="1644673"/>
                      <a:pt x="3898937" y="1652718"/>
                    </a:cubicBezTo>
                    <a:cubicBezTo>
                      <a:pt x="3969104" y="1660762"/>
                      <a:pt x="4000836" y="1671935"/>
                      <a:pt x="4043740" y="1679533"/>
                    </a:cubicBezTo>
                    <a:cubicBezTo>
                      <a:pt x="4086645" y="1687131"/>
                      <a:pt x="4115694" y="1693388"/>
                      <a:pt x="4156364" y="1698304"/>
                    </a:cubicBezTo>
                    <a:cubicBezTo>
                      <a:pt x="4197034" y="1703220"/>
                      <a:pt x="4242396" y="1706125"/>
                      <a:pt x="4287758" y="170903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F986731-543E-48B8-9E9C-3C5F6D1400AA}"/>
                </a:ext>
              </a:extLst>
            </p:cNvPr>
            <p:cNvGrpSpPr/>
            <p:nvPr/>
          </p:nvGrpSpPr>
          <p:grpSpPr>
            <a:xfrm>
              <a:off x="12676319" y="5563532"/>
              <a:ext cx="448995" cy="301052"/>
              <a:chOff x="12676319" y="5563532"/>
              <a:chExt cx="448995" cy="30105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B824945-9B0A-4F7E-B2DD-189E9D1A403C}"/>
                  </a:ext>
                </a:extLst>
              </p:cNvPr>
              <p:cNvSpPr/>
              <p:nvPr/>
            </p:nvSpPr>
            <p:spPr>
              <a:xfrm>
                <a:off x="12962720" y="5564146"/>
                <a:ext cx="128053" cy="1280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0D8B7D1D-1BAE-4DCA-982C-0F785D28BA8C}"/>
                  </a:ext>
                </a:extLst>
              </p:cNvPr>
              <p:cNvSpPr/>
              <p:nvPr/>
            </p:nvSpPr>
            <p:spPr>
              <a:xfrm>
                <a:off x="12676319" y="5563532"/>
                <a:ext cx="301052" cy="3010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5F733B9-B00D-44CD-AA38-06559CBF01CB}"/>
                  </a:ext>
                </a:extLst>
              </p:cNvPr>
              <p:cNvSpPr/>
              <p:nvPr/>
            </p:nvSpPr>
            <p:spPr>
              <a:xfrm>
                <a:off x="12858666" y="5614724"/>
                <a:ext cx="266648" cy="248862"/>
              </a:xfrm>
              <a:custGeom>
                <a:avLst/>
                <a:gdLst>
                  <a:gd name="connsiteX0" fmla="*/ 0 w 266648"/>
                  <a:gd name="connsiteY0" fmla="*/ 248862 h 248862"/>
                  <a:gd name="connsiteX1" fmla="*/ 160060 w 266648"/>
                  <a:gd name="connsiteY1" fmla="*/ 187056 h 248862"/>
                  <a:gd name="connsiteX2" fmla="*/ 239298 w 266648"/>
                  <a:gd name="connsiteY2" fmla="*/ 126836 h 248862"/>
                  <a:gd name="connsiteX3" fmla="*/ 261484 w 266648"/>
                  <a:gd name="connsiteY3" fmla="*/ 82463 h 248862"/>
                  <a:gd name="connsiteX4" fmla="*/ 264653 w 266648"/>
                  <a:gd name="connsiteY4" fmla="*/ 30166 h 248862"/>
                  <a:gd name="connsiteX5" fmla="*/ 236128 w 266648"/>
                  <a:gd name="connsiteY5" fmla="*/ 56 h 248862"/>
                  <a:gd name="connsiteX6" fmla="*/ 240882 w 266648"/>
                  <a:gd name="connsiteY6" fmla="*/ 23827 h 248862"/>
                  <a:gd name="connsiteX7" fmla="*/ 234543 w 266648"/>
                  <a:gd name="connsiteY7" fmla="*/ 65031 h 248862"/>
                  <a:gd name="connsiteX8" fmla="*/ 206018 w 266648"/>
                  <a:gd name="connsiteY8" fmla="*/ 103065 h 248862"/>
                  <a:gd name="connsiteX9" fmla="*/ 139458 w 266648"/>
                  <a:gd name="connsiteY9" fmla="*/ 118912 h 248862"/>
                  <a:gd name="connsiteX10" fmla="*/ 115687 w 266648"/>
                  <a:gd name="connsiteY10" fmla="*/ 96726 h 24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648" h="248862">
                    <a:moveTo>
                      <a:pt x="0" y="248862"/>
                    </a:moveTo>
                    <a:cubicBezTo>
                      <a:pt x="60088" y="228128"/>
                      <a:pt x="120177" y="207394"/>
                      <a:pt x="160060" y="187056"/>
                    </a:cubicBezTo>
                    <a:cubicBezTo>
                      <a:pt x="199943" y="166718"/>
                      <a:pt x="222394" y="144268"/>
                      <a:pt x="239298" y="126836"/>
                    </a:cubicBezTo>
                    <a:cubicBezTo>
                      <a:pt x="256202" y="109404"/>
                      <a:pt x="257258" y="98575"/>
                      <a:pt x="261484" y="82463"/>
                    </a:cubicBezTo>
                    <a:cubicBezTo>
                      <a:pt x="265710" y="66351"/>
                      <a:pt x="268879" y="43900"/>
                      <a:pt x="264653" y="30166"/>
                    </a:cubicBezTo>
                    <a:cubicBezTo>
                      <a:pt x="260427" y="16432"/>
                      <a:pt x="240090" y="1112"/>
                      <a:pt x="236128" y="56"/>
                    </a:cubicBezTo>
                    <a:cubicBezTo>
                      <a:pt x="232166" y="-1000"/>
                      <a:pt x="241146" y="12998"/>
                      <a:pt x="240882" y="23827"/>
                    </a:cubicBezTo>
                    <a:cubicBezTo>
                      <a:pt x="240618" y="34656"/>
                      <a:pt x="240354" y="51825"/>
                      <a:pt x="234543" y="65031"/>
                    </a:cubicBezTo>
                    <a:cubicBezTo>
                      <a:pt x="228732" y="78237"/>
                      <a:pt x="221866" y="94085"/>
                      <a:pt x="206018" y="103065"/>
                    </a:cubicBezTo>
                    <a:cubicBezTo>
                      <a:pt x="190171" y="112045"/>
                      <a:pt x="154513" y="119969"/>
                      <a:pt x="139458" y="118912"/>
                    </a:cubicBezTo>
                    <a:cubicBezTo>
                      <a:pt x="124403" y="117855"/>
                      <a:pt x="120045" y="107290"/>
                      <a:pt x="115687" y="96726"/>
                    </a:cubicBezTo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F344F5-3EA3-4C92-A6B6-AEA0A480E2E2}"/>
                </a:ext>
              </a:extLst>
            </p:cNvPr>
            <p:cNvGrpSpPr/>
            <p:nvPr/>
          </p:nvGrpSpPr>
          <p:grpSpPr>
            <a:xfrm>
              <a:off x="13578354" y="5483944"/>
              <a:ext cx="439696" cy="541073"/>
              <a:chOff x="13578354" y="5483944"/>
              <a:chExt cx="439696" cy="541073"/>
            </a:xfrm>
          </p:grpSpPr>
          <p:pic>
            <p:nvPicPr>
              <p:cNvPr id="1030" name="Picture 6" descr="Star Clipart Vector Clip - Explosion Clip Art, HD Png Download ,  Transparent Png Image - PNGitem">
                <a:extLst>
                  <a:ext uri="{FF2B5EF4-FFF2-40B4-BE49-F238E27FC236}">
                    <a16:creationId xmlns:a16="http://schemas.microsoft.com/office/drawing/2014/main" id="{68C180B1-AF33-46C0-A26D-4BB609EF1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82556">
                <a:off x="13578354" y="5483944"/>
                <a:ext cx="439696" cy="3300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6161EF3-8BDA-4237-A652-8EF16C5826BB}"/>
                  </a:ext>
                </a:extLst>
              </p:cNvPr>
              <p:cNvGrpSpPr/>
              <p:nvPr/>
            </p:nvGrpSpPr>
            <p:grpSpPr>
              <a:xfrm rot="18489954">
                <a:off x="13531080" y="5649994"/>
                <a:ext cx="448995" cy="301052"/>
                <a:chOff x="13449056" y="5577467"/>
                <a:chExt cx="448995" cy="301052"/>
              </a:xfrm>
            </p:grpSpPr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A96146B0-706E-4D7B-B0CD-421E98B706D5}"/>
                    </a:ext>
                  </a:extLst>
                </p:cNvPr>
                <p:cNvSpPr/>
                <p:nvPr/>
              </p:nvSpPr>
              <p:spPr>
                <a:xfrm>
                  <a:off x="13449056" y="5577467"/>
                  <a:ext cx="301052" cy="30105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id="{14BE6973-CDC8-4447-8F3A-A70DF8326F35}"/>
                    </a:ext>
                  </a:extLst>
                </p:cNvPr>
                <p:cNvSpPr/>
                <p:nvPr/>
              </p:nvSpPr>
              <p:spPr>
                <a:xfrm>
                  <a:off x="13631403" y="5628659"/>
                  <a:ext cx="266648" cy="248862"/>
                </a:xfrm>
                <a:custGeom>
                  <a:avLst/>
                  <a:gdLst>
                    <a:gd name="connsiteX0" fmla="*/ 0 w 266648"/>
                    <a:gd name="connsiteY0" fmla="*/ 248862 h 248862"/>
                    <a:gd name="connsiteX1" fmla="*/ 160060 w 266648"/>
                    <a:gd name="connsiteY1" fmla="*/ 187056 h 248862"/>
                    <a:gd name="connsiteX2" fmla="*/ 239298 w 266648"/>
                    <a:gd name="connsiteY2" fmla="*/ 126836 h 248862"/>
                    <a:gd name="connsiteX3" fmla="*/ 261484 w 266648"/>
                    <a:gd name="connsiteY3" fmla="*/ 82463 h 248862"/>
                    <a:gd name="connsiteX4" fmla="*/ 264653 w 266648"/>
                    <a:gd name="connsiteY4" fmla="*/ 30166 h 248862"/>
                    <a:gd name="connsiteX5" fmla="*/ 236128 w 266648"/>
                    <a:gd name="connsiteY5" fmla="*/ 56 h 248862"/>
                    <a:gd name="connsiteX6" fmla="*/ 240882 w 266648"/>
                    <a:gd name="connsiteY6" fmla="*/ 23827 h 248862"/>
                    <a:gd name="connsiteX7" fmla="*/ 234543 w 266648"/>
                    <a:gd name="connsiteY7" fmla="*/ 65031 h 248862"/>
                    <a:gd name="connsiteX8" fmla="*/ 206018 w 266648"/>
                    <a:gd name="connsiteY8" fmla="*/ 103065 h 248862"/>
                    <a:gd name="connsiteX9" fmla="*/ 139458 w 266648"/>
                    <a:gd name="connsiteY9" fmla="*/ 118912 h 248862"/>
                    <a:gd name="connsiteX10" fmla="*/ 115687 w 266648"/>
                    <a:gd name="connsiteY10" fmla="*/ 96726 h 24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6648" h="248862">
                      <a:moveTo>
                        <a:pt x="0" y="248862"/>
                      </a:moveTo>
                      <a:cubicBezTo>
                        <a:pt x="60088" y="228128"/>
                        <a:pt x="120177" y="207394"/>
                        <a:pt x="160060" y="187056"/>
                      </a:cubicBezTo>
                      <a:cubicBezTo>
                        <a:pt x="199943" y="166718"/>
                        <a:pt x="222394" y="144268"/>
                        <a:pt x="239298" y="126836"/>
                      </a:cubicBezTo>
                      <a:cubicBezTo>
                        <a:pt x="256202" y="109404"/>
                        <a:pt x="257258" y="98575"/>
                        <a:pt x="261484" y="82463"/>
                      </a:cubicBezTo>
                      <a:cubicBezTo>
                        <a:pt x="265710" y="66351"/>
                        <a:pt x="268879" y="43900"/>
                        <a:pt x="264653" y="30166"/>
                      </a:cubicBezTo>
                      <a:cubicBezTo>
                        <a:pt x="260427" y="16432"/>
                        <a:pt x="240090" y="1112"/>
                        <a:pt x="236128" y="56"/>
                      </a:cubicBezTo>
                      <a:cubicBezTo>
                        <a:pt x="232166" y="-1000"/>
                        <a:pt x="241146" y="12998"/>
                        <a:pt x="240882" y="23827"/>
                      </a:cubicBezTo>
                      <a:cubicBezTo>
                        <a:pt x="240618" y="34656"/>
                        <a:pt x="240354" y="51825"/>
                        <a:pt x="234543" y="65031"/>
                      </a:cubicBezTo>
                      <a:cubicBezTo>
                        <a:pt x="228732" y="78237"/>
                        <a:pt x="221866" y="94085"/>
                        <a:pt x="206018" y="103065"/>
                      </a:cubicBezTo>
                      <a:cubicBezTo>
                        <a:pt x="190171" y="112045"/>
                        <a:pt x="154513" y="119969"/>
                        <a:pt x="139458" y="118912"/>
                      </a:cubicBezTo>
                      <a:cubicBezTo>
                        <a:pt x="124403" y="117855"/>
                        <a:pt x="120045" y="107290"/>
                        <a:pt x="115687" y="96726"/>
                      </a:cubicBezTo>
                    </a:path>
                  </a:pathLst>
                </a:cu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A9BE3DD7-1DCA-465B-B468-327D1DBAD2F1}"/>
                  </a:ext>
                </a:extLst>
              </p:cNvPr>
              <p:cNvSpPr/>
              <p:nvPr/>
            </p:nvSpPr>
            <p:spPr>
              <a:xfrm>
                <a:off x="13735457" y="5578081"/>
                <a:ext cx="128053" cy="1280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37EE654F-3976-4B72-9831-A24F1FD6280A}"/>
                </a:ext>
              </a:extLst>
            </p:cNvPr>
            <p:cNvGrpSpPr/>
            <p:nvPr/>
          </p:nvGrpSpPr>
          <p:grpSpPr>
            <a:xfrm rot="14079023">
              <a:off x="14292533" y="5604583"/>
              <a:ext cx="448995" cy="301052"/>
              <a:chOff x="13449056" y="5577467"/>
              <a:chExt cx="448995" cy="301052"/>
            </a:xfrm>
          </p:grpSpPr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A71F1FAD-E8B6-41DC-AEDA-E91E2BC1145A}"/>
                  </a:ext>
                </a:extLst>
              </p:cNvPr>
              <p:cNvSpPr/>
              <p:nvPr/>
            </p:nvSpPr>
            <p:spPr>
              <a:xfrm>
                <a:off x="13449056" y="5577467"/>
                <a:ext cx="301052" cy="3010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863D9F27-84DF-4DE1-BA82-16646EE6FD2F}"/>
                  </a:ext>
                </a:extLst>
              </p:cNvPr>
              <p:cNvSpPr/>
              <p:nvPr/>
            </p:nvSpPr>
            <p:spPr>
              <a:xfrm>
                <a:off x="13631403" y="5628659"/>
                <a:ext cx="266648" cy="248862"/>
              </a:xfrm>
              <a:custGeom>
                <a:avLst/>
                <a:gdLst>
                  <a:gd name="connsiteX0" fmla="*/ 0 w 266648"/>
                  <a:gd name="connsiteY0" fmla="*/ 248862 h 248862"/>
                  <a:gd name="connsiteX1" fmla="*/ 160060 w 266648"/>
                  <a:gd name="connsiteY1" fmla="*/ 187056 h 248862"/>
                  <a:gd name="connsiteX2" fmla="*/ 239298 w 266648"/>
                  <a:gd name="connsiteY2" fmla="*/ 126836 h 248862"/>
                  <a:gd name="connsiteX3" fmla="*/ 261484 w 266648"/>
                  <a:gd name="connsiteY3" fmla="*/ 82463 h 248862"/>
                  <a:gd name="connsiteX4" fmla="*/ 264653 w 266648"/>
                  <a:gd name="connsiteY4" fmla="*/ 30166 h 248862"/>
                  <a:gd name="connsiteX5" fmla="*/ 236128 w 266648"/>
                  <a:gd name="connsiteY5" fmla="*/ 56 h 248862"/>
                  <a:gd name="connsiteX6" fmla="*/ 240882 w 266648"/>
                  <a:gd name="connsiteY6" fmla="*/ 23827 h 248862"/>
                  <a:gd name="connsiteX7" fmla="*/ 234543 w 266648"/>
                  <a:gd name="connsiteY7" fmla="*/ 65031 h 248862"/>
                  <a:gd name="connsiteX8" fmla="*/ 206018 w 266648"/>
                  <a:gd name="connsiteY8" fmla="*/ 103065 h 248862"/>
                  <a:gd name="connsiteX9" fmla="*/ 139458 w 266648"/>
                  <a:gd name="connsiteY9" fmla="*/ 118912 h 248862"/>
                  <a:gd name="connsiteX10" fmla="*/ 115687 w 266648"/>
                  <a:gd name="connsiteY10" fmla="*/ 96726 h 24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648" h="248862">
                    <a:moveTo>
                      <a:pt x="0" y="248862"/>
                    </a:moveTo>
                    <a:cubicBezTo>
                      <a:pt x="60088" y="228128"/>
                      <a:pt x="120177" y="207394"/>
                      <a:pt x="160060" y="187056"/>
                    </a:cubicBezTo>
                    <a:cubicBezTo>
                      <a:pt x="199943" y="166718"/>
                      <a:pt x="222394" y="144268"/>
                      <a:pt x="239298" y="126836"/>
                    </a:cubicBezTo>
                    <a:cubicBezTo>
                      <a:pt x="256202" y="109404"/>
                      <a:pt x="257258" y="98575"/>
                      <a:pt x="261484" y="82463"/>
                    </a:cubicBezTo>
                    <a:cubicBezTo>
                      <a:pt x="265710" y="66351"/>
                      <a:pt x="268879" y="43900"/>
                      <a:pt x="264653" y="30166"/>
                    </a:cubicBezTo>
                    <a:cubicBezTo>
                      <a:pt x="260427" y="16432"/>
                      <a:pt x="240090" y="1112"/>
                      <a:pt x="236128" y="56"/>
                    </a:cubicBezTo>
                    <a:cubicBezTo>
                      <a:pt x="232166" y="-1000"/>
                      <a:pt x="241146" y="12998"/>
                      <a:pt x="240882" y="23827"/>
                    </a:cubicBezTo>
                    <a:cubicBezTo>
                      <a:pt x="240618" y="34656"/>
                      <a:pt x="240354" y="51825"/>
                      <a:pt x="234543" y="65031"/>
                    </a:cubicBezTo>
                    <a:cubicBezTo>
                      <a:pt x="228732" y="78237"/>
                      <a:pt x="221866" y="94085"/>
                      <a:pt x="206018" y="103065"/>
                    </a:cubicBezTo>
                    <a:cubicBezTo>
                      <a:pt x="190171" y="112045"/>
                      <a:pt x="154513" y="119969"/>
                      <a:pt x="139458" y="118912"/>
                    </a:cubicBezTo>
                    <a:cubicBezTo>
                      <a:pt x="124403" y="117855"/>
                      <a:pt x="120045" y="107290"/>
                      <a:pt x="115687" y="96726"/>
                    </a:cubicBezTo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E609A73-1B7D-4369-B5EB-160C308604E5}"/>
                </a:ext>
              </a:extLst>
            </p:cNvPr>
            <p:cNvSpPr/>
            <p:nvPr/>
          </p:nvSpPr>
          <p:spPr>
            <a:xfrm>
              <a:off x="14288947" y="5591513"/>
              <a:ext cx="179012" cy="1668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5B88C292-84FC-4D3A-9BCB-0AE5EAABDC7A}"/>
                </a:ext>
              </a:extLst>
            </p:cNvPr>
            <p:cNvSpPr/>
            <p:nvPr/>
          </p:nvSpPr>
          <p:spPr>
            <a:xfrm rot="19511746">
              <a:off x="14406382" y="5632013"/>
              <a:ext cx="45719" cy="1798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8ADDCE60-D823-4A20-B758-A0D9F60E2BD7}"/>
                </a:ext>
              </a:extLst>
            </p:cNvPr>
            <p:cNvSpPr/>
            <p:nvPr/>
          </p:nvSpPr>
          <p:spPr>
            <a:xfrm rot="1448209">
              <a:off x="14310955" y="5632720"/>
              <a:ext cx="49185" cy="1798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EDAB956A-6399-4B46-85DD-46191DBE071F}"/>
                </a:ext>
              </a:extLst>
            </p:cNvPr>
            <p:cNvSpPr/>
            <p:nvPr/>
          </p:nvSpPr>
          <p:spPr>
            <a:xfrm rot="4168103">
              <a:off x="14419844" y="5534129"/>
              <a:ext cx="45719" cy="1798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2D4ABB1A-BAF6-49A0-B514-B43C85E7D4D1}"/>
                </a:ext>
              </a:extLst>
            </p:cNvPr>
            <p:cNvSpPr/>
            <p:nvPr/>
          </p:nvSpPr>
          <p:spPr>
            <a:xfrm>
              <a:off x="14344894" y="5504039"/>
              <a:ext cx="45719" cy="1798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64608727-5C9E-49D7-ADB7-437D2BEEC739}"/>
                </a:ext>
              </a:extLst>
            </p:cNvPr>
            <p:cNvSpPr/>
            <p:nvPr/>
          </p:nvSpPr>
          <p:spPr>
            <a:xfrm rot="1669698">
              <a:off x="14367359" y="5557030"/>
              <a:ext cx="45719" cy="1798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7" name="Picture 6" descr="Star Clipart Vector Clip - Explosion Clip Art, HD Png Download ,  Transparent Png Image - PNGitem">
              <a:extLst>
                <a:ext uri="{FF2B5EF4-FFF2-40B4-BE49-F238E27FC236}">
                  <a16:creationId xmlns:a16="http://schemas.microsoft.com/office/drawing/2014/main" id="{C1061A7E-5D8B-46E4-B672-5B87A596D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3713">
              <a:off x="14066173" y="5445512"/>
              <a:ext cx="624560" cy="46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2397452E-28AA-4C9B-BA1C-3B0DD2826ADE}"/>
                </a:ext>
              </a:extLst>
            </p:cNvPr>
            <p:cNvSpPr/>
            <p:nvPr/>
          </p:nvSpPr>
          <p:spPr>
            <a:xfrm>
              <a:off x="14316807" y="5595140"/>
              <a:ext cx="128053" cy="1280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7" name="Picture 6" descr="Star Clipart Vector Clip - Explosion Clip Art, HD Png Download ,  Transparent Png Image - PNGitem">
              <a:extLst>
                <a:ext uri="{FF2B5EF4-FFF2-40B4-BE49-F238E27FC236}">
                  <a16:creationId xmlns:a16="http://schemas.microsoft.com/office/drawing/2014/main" id="{9F21CFA7-6BF9-4151-BBFD-DE41480F7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82556">
              <a:off x="15066311" y="5530059"/>
              <a:ext cx="439696" cy="33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32C32915-ED84-4C4D-87E1-628E791141FD}"/>
                </a:ext>
              </a:extLst>
            </p:cNvPr>
            <p:cNvSpPr/>
            <p:nvPr/>
          </p:nvSpPr>
          <p:spPr>
            <a:xfrm>
              <a:off x="15229214" y="5616116"/>
              <a:ext cx="128053" cy="1280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358EBFF1-3760-4B83-A0D0-ACB7AA475352}"/>
                </a:ext>
              </a:extLst>
            </p:cNvPr>
            <p:cNvGrpSpPr/>
            <p:nvPr/>
          </p:nvGrpSpPr>
          <p:grpSpPr>
            <a:xfrm>
              <a:off x="16229969" y="5622825"/>
              <a:ext cx="309937" cy="232660"/>
              <a:chOff x="13644405" y="5534590"/>
              <a:chExt cx="309937" cy="232660"/>
            </a:xfrm>
          </p:grpSpPr>
          <p:pic>
            <p:nvPicPr>
              <p:cNvPr id="535" name="Picture 6" descr="Star Clipart Vector Clip - Explosion Clip Art, HD Png Download ,  Transparent Png Image - PNGitem">
                <a:extLst>
                  <a:ext uri="{FF2B5EF4-FFF2-40B4-BE49-F238E27FC236}">
                    <a16:creationId xmlns:a16="http://schemas.microsoft.com/office/drawing/2014/main" id="{B08FB321-607F-4AB5-917D-52E38E112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82556">
                <a:off x="13644405" y="5534590"/>
                <a:ext cx="309937" cy="232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1BB72370-57E3-4D46-8E17-ED866CA59173}"/>
                  </a:ext>
                </a:extLst>
              </p:cNvPr>
              <p:cNvSpPr/>
              <p:nvPr/>
            </p:nvSpPr>
            <p:spPr>
              <a:xfrm>
                <a:off x="13735457" y="5578081"/>
                <a:ext cx="128053" cy="12805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2F14FC3F-504E-474B-A1B8-0400AE778DCC}"/>
                </a:ext>
              </a:extLst>
            </p:cNvPr>
            <p:cNvSpPr/>
            <p:nvPr/>
          </p:nvSpPr>
          <p:spPr>
            <a:xfrm>
              <a:off x="15486172" y="5789506"/>
              <a:ext cx="301052" cy="30105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0" name="TextBox 539">
            <a:extLst>
              <a:ext uri="{FF2B5EF4-FFF2-40B4-BE49-F238E27FC236}">
                <a16:creationId xmlns:a16="http://schemas.microsoft.com/office/drawing/2014/main" id="{328934A9-B3F3-4643-B928-18FFDCFCD232}"/>
              </a:ext>
            </a:extLst>
          </p:cNvPr>
          <p:cNvSpPr txBox="1"/>
          <p:nvPr/>
        </p:nvSpPr>
        <p:spPr>
          <a:xfrm>
            <a:off x="2958220" y="3586232"/>
            <a:ext cx="54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characteristic curve</a:t>
            </a:r>
          </a:p>
        </p:txBody>
      </p:sp>
    </p:spTree>
    <p:extLst>
      <p:ext uri="{BB962C8B-B14F-4D97-AF65-F5344CB8AC3E}">
        <p14:creationId xmlns:p14="http://schemas.microsoft.com/office/powerpoint/2010/main" val="1440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4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-0.1798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68" grpId="0"/>
      <p:bldP spid="70" grpId="0"/>
      <p:bldP spid="35" grpId="0" animBg="1"/>
      <p:bldP spid="44" grpId="0"/>
      <p:bldP spid="45" grpId="0"/>
      <p:bldP spid="48" grpId="0"/>
      <p:bldP spid="50" grpId="0"/>
      <p:bldP spid="505" grpId="0" animBg="1"/>
      <p:bldP spid="506" grpId="0"/>
      <p:bldP spid="507" grpId="0"/>
      <p:bldP spid="261" grpId="0"/>
      <p:bldP spid="262" grpId="0"/>
      <p:bldP spid="262" grpId="1"/>
      <p:bldP spid="264" grpId="0"/>
      <p:bldP spid="268" grpId="0"/>
      <p:bldP spid="266" grpId="0"/>
      <p:bldP spid="5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828402C-E2E9-4FEB-AD16-F7C341662189}"/>
              </a:ext>
            </a:extLst>
          </p:cNvPr>
          <p:cNvSpPr txBox="1"/>
          <p:nvPr/>
        </p:nvSpPr>
        <p:spPr>
          <a:xfrm>
            <a:off x="560100" y="956790"/>
            <a:ext cx="8916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FE592-A4A0-415D-8C6A-3525C7F3C2ED}"/>
              </a:ext>
            </a:extLst>
          </p:cNvPr>
          <p:cNvSpPr txBox="1"/>
          <p:nvPr/>
        </p:nvSpPr>
        <p:spPr>
          <a:xfrm>
            <a:off x="565182" y="566738"/>
            <a:ext cx="220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EBBF048-8F1F-488A-BDCC-220ACE25B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6683739" y="-314324"/>
            <a:ext cx="8346711" cy="1410682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pernova 1994D in the galaxy NGC 4526">
            <a:extLst>
              <a:ext uri="{FF2B5EF4-FFF2-40B4-BE49-F238E27FC236}">
                <a16:creationId xmlns:a16="http://schemas.microsoft.com/office/drawing/2014/main" id="{DD4BFE32-2B17-4B42-950C-021223F97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6826614" y="-225725"/>
            <a:ext cx="8346711" cy="13894399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1441E6-F3F4-48F5-B40B-DA369A6B491D}"/>
              </a:ext>
            </a:extLst>
          </p:cNvPr>
          <p:cNvSpPr txBox="1"/>
          <p:nvPr/>
        </p:nvSpPr>
        <p:spPr>
          <a:xfrm>
            <a:off x="565182" y="5991799"/>
            <a:ext cx="506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Ruprecht-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-Universität Heidelberg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D96B4-FE8F-40CF-84CF-E6DE8BFE52F3}"/>
              </a:ext>
            </a:extLst>
          </p:cNvPr>
          <p:cNvSpPr txBox="1"/>
          <p:nvPr/>
        </p:nvSpPr>
        <p:spPr>
          <a:xfrm>
            <a:off x="565180" y="1620811"/>
            <a:ext cx="696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importance for cosmology and how they are measured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3B598-34A9-4A15-B3F2-48D94BB6813F}"/>
              </a:ext>
            </a:extLst>
          </p:cNvPr>
          <p:cNvSpPr txBox="1"/>
          <p:nvPr/>
        </p:nvSpPr>
        <p:spPr>
          <a:xfrm>
            <a:off x="1263058" y="1624533"/>
            <a:ext cx="363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importance for cosmology</a:t>
            </a:r>
            <a:endParaRPr kumimoji="0" lang="en-US" sz="2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2FD26-7775-4345-A345-53C9AAFEC231}"/>
              </a:ext>
            </a:extLst>
          </p:cNvPr>
          <p:cNvSpPr txBox="1"/>
          <p:nvPr/>
        </p:nvSpPr>
        <p:spPr>
          <a:xfrm>
            <a:off x="727470" y="2860209"/>
            <a:ext cx="6461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 what way are distance measurements important for cosmology?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625EA-36A2-4771-B401-5D40FCDA8C3B}"/>
              </a:ext>
            </a:extLst>
          </p:cNvPr>
          <p:cNvSpPr txBox="1"/>
          <p:nvPr/>
        </p:nvSpPr>
        <p:spPr>
          <a:xfrm>
            <a:off x="727469" y="4039743"/>
            <a:ext cx="6461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What are the conceptual ideas that let us measure cosmic distances?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50F3AC-B286-4B41-A6A6-6A99902078D6}"/>
              </a:ext>
            </a:extLst>
          </p:cNvPr>
          <p:cNvSpPr txBox="1"/>
          <p:nvPr/>
        </p:nvSpPr>
        <p:spPr>
          <a:xfrm>
            <a:off x="5106586" y="1620811"/>
            <a:ext cx="74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endParaRPr kumimoji="0" lang="en-US" sz="23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3E06EF-4D9B-4A13-AE54-D9EF6E4473C4}"/>
              </a:ext>
            </a:extLst>
          </p:cNvPr>
          <p:cNvSpPr txBox="1"/>
          <p:nvPr/>
        </p:nvSpPr>
        <p:spPr>
          <a:xfrm>
            <a:off x="560100" y="1992517"/>
            <a:ext cx="17659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</a:t>
            </a:r>
            <a:endParaRPr kumimoji="0" lang="en-US" sz="23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5790C-A516-4756-AA63-E785CD041587}"/>
              </a:ext>
            </a:extLst>
          </p:cNvPr>
          <p:cNvSpPr txBox="1"/>
          <p:nvPr/>
        </p:nvSpPr>
        <p:spPr>
          <a:xfrm>
            <a:off x="1201934" y="4856974"/>
            <a:ext cx="24225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(Concrete example)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FA4925-EEF8-423F-A2B1-2F979C0A9610}"/>
              </a:ext>
            </a:extLst>
          </p:cNvPr>
          <p:cNvSpPr/>
          <p:nvPr/>
        </p:nvSpPr>
        <p:spPr>
          <a:xfrm>
            <a:off x="654050" y="2736383"/>
            <a:ext cx="5816600" cy="2591267"/>
          </a:xfrm>
          <a:prstGeom prst="rect">
            <a:avLst/>
          </a:prstGeom>
          <a:noFill/>
          <a:ln w="28575">
            <a:solidFill>
              <a:srgbClr val="48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8" grpId="0"/>
      <p:bldP spid="20" grpId="0"/>
      <p:bldP spid="21" grpId="0"/>
      <p:bldP spid="23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0EBCEAF-1C1C-48BD-8C08-3BBF9A354C02}"/>
              </a:ext>
            </a:extLst>
          </p:cNvPr>
          <p:cNvSpPr/>
          <p:nvPr/>
        </p:nvSpPr>
        <p:spPr>
          <a:xfrm>
            <a:off x="-50800" y="6539876"/>
            <a:ext cx="12293600" cy="42383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4AD0E-BDBC-443C-B775-15794A1576D2}"/>
              </a:ext>
            </a:extLst>
          </p:cNvPr>
          <p:cNvSpPr/>
          <p:nvPr/>
        </p:nvSpPr>
        <p:spPr>
          <a:xfrm>
            <a:off x="0" y="-70839"/>
            <a:ext cx="12242800" cy="1221064"/>
          </a:xfrm>
          <a:prstGeom prst="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steps of the ladder – Step 4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853D3E-1B00-414B-80AE-377B4C9373E7}"/>
              </a:ext>
            </a:extLst>
          </p:cNvPr>
          <p:cNvSpPr/>
          <p:nvPr/>
        </p:nvSpPr>
        <p:spPr>
          <a:xfrm>
            <a:off x="54438" y="1269532"/>
            <a:ext cx="4114801" cy="5191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4144CEF-8C18-4224-9E03-462DBAFB725F}"/>
              </a:ext>
            </a:extLst>
          </p:cNvPr>
          <p:cNvSpPr/>
          <p:nvPr/>
        </p:nvSpPr>
        <p:spPr>
          <a:xfrm>
            <a:off x="2728122" y="6031512"/>
            <a:ext cx="587582" cy="344418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D4820CF-4A9C-44A0-8A2D-4337BF379933}"/>
              </a:ext>
            </a:extLst>
          </p:cNvPr>
          <p:cNvSpPr/>
          <p:nvPr/>
        </p:nvSpPr>
        <p:spPr>
          <a:xfrm>
            <a:off x="2728122" y="5475655"/>
            <a:ext cx="587582" cy="476806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26F6C9-F508-4B85-8B33-6B3248FB008D}"/>
              </a:ext>
            </a:extLst>
          </p:cNvPr>
          <p:cNvSpPr txBox="1"/>
          <p:nvPr/>
        </p:nvSpPr>
        <p:spPr>
          <a:xfrm>
            <a:off x="3371815" y="5935866"/>
            <a:ext cx="174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system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33FFFC-29F6-4E2F-9D59-012EDEC2EE7E}"/>
              </a:ext>
            </a:extLst>
          </p:cNvPr>
          <p:cNvSpPr txBox="1"/>
          <p:nvPr/>
        </p:nvSpPr>
        <p:spPr>
          <a:xfrm>
            <a:off x="5126546" y="598203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(0,001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1" name="Picture 2" descr="Grüner Haken - Bilder und Stockfotos - iStock">
            <a:extLst>
              <a:ext uri="{FF2B5EF4-FFF2-40B4-BE49-F238E27FC236}">
                <a16:creationId xmlns:a16="http://schemas.microsoft.com/office/drawing/2014/main" id="{33444B9F-8576-433B-8E38-AA4F26D5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258023" y="591804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ight Brace 34">
            <a:extLst>
              <a:ext uri="{FF2B5EF4-FFF2-40B4-BE49-F238E27FC236}">
                <a16:creationId xmlns:a16="http://schemas.microsoft.com/office/drawing/2014/main" id="{EB818877-F311-4F81-97AC-A786D2F14F80}"/>
              </a:ext>
            </a:extLst>
          </p:cNvPr>
          <p:cNvSpPr/>
          <p:nvPr/>
        </p:nvSpPr>
        <p:spPr>
          <a:xfrm>
            <a:off x="2732000" y="3687131"/>
            <a:ext cx="587582" cy="170408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6E561E-F986-4652-A162-F7007725E139}"/>
              </a:ext>
            </a:extLst>
          </p:cNvPr>
          <p:cNvSpPr txBox="1"/>
          <p:nvPr/>
        </p:nvSpPr>
        <p:spPr>
          <a:xfrm>
            <a:off x="3361211" y="5444913"/>
            <a:ext cx="419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Milkyway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close surrounding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810CA-BAC5-4888-96F3-008570E25BCC}"/>
              </a:ext>
            </a:extLst>
          </p:cNvPr>
          <p:cNvSpPr txBox="1"/>
          <p:nvPr/>
        </p:nvSpPr>
        <p:spPr>
          <a:xfrm>
            <a:off x="7505625" y="550918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(300.000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2" descr="Grüner Haken - Bilder und Stockfotos - iStock">
            <a:extLst>
              <a:ext uri="{FF2B5EF4-FFF2-40B4-BE49-F238E27FC236}">
                <a16:creationId xmlns:a16="http://schemas.microsoft.com/office/drawing/2014/main" id="{13BD1CFD-3855-4E79-9248-FF456191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8851721" y="5457951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AB9C45-DA4D-4D4A-BBD6-6E614E38D259}"/>
              </a:ext>
            </a:extLst>
          </p:cNvPr>
          <p:cNvSpPr txBox="1"/>
          <p:nvPr/>
        </p:nvSpPr>
        <p:spPr>
          <a:xfrm>
            <a:off x="3371815" y="4277310"/>
            <a:ext cx="30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close by clusters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08A5C0-C7DE-41C8-AD8D-14AA0786C6B1}"/>
              </a:ext>
            </a:extLst>
          </p:cNvPr>
          <p:cNvSpPr txBox="1"/>
          <p:nvPr/>
        </p:nvSpPr>
        <p:spPr>
          <a:xfrm>
            <a:off x="6389137" y="432347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63EABAA9-F276-4273-B685-BCEA62D04999}"/>
              </a:ext>
            </a:extLst>
          </p:cNvPr>
          <p:cNvSpPr/>
          <p:nvPr/>
        </p:nvSpPr>
        <p:spPr>
          <a:xfrm flipH="1">
            <a:off x="1197778" y="6250752"/>
            <a:ext cx="546079" cy="9229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4B610C42-197F-4A62-A50C-4FC3E89E439A}"/>
              </a:ext>
            </a:extLst>
          </p:cNvPr>
          <p:cNvGrpSpPr/>
          <p:nvPr/>
        </p:nvGrpSpPr>
        <p:grpSpPr>
          <a:xfrm>
            <a:off x="1359412" y="6174419"/>
            <a:ext cx="196880" cy="47360"/>
            <a:chOff x="1173296" y="6087356"/>
            <a:chExt cx="196880" cy="47360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F9BFB15F-2286-45A5-9E40-D96D366EA970}"/>
                </a:ext>
              </a:extLst>
            </p:cNvPr>
            <p:cNvSpPr/>
            <p:nvPr/>
          </p:nvSpPr>
          <p:spPr>
            <a:xfrm>
              <a:off x="1248877" y="60889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00764010-63D7-49B9-9100-E2553D20E710}"/>
                </a:ext>
              </a:extLst>
            </p:cNvPr>
            <p:cNvSpPr/>
            <p:nvPr/>
          </p:nvSpPr>
          <p:spPr>
            <a:xfrm>
              <a:off x="1173296" y="6087356"/>
              <a:ext cx="196880" cy="4571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C891D018-DCCE-4099-87DD-B3411CE8C83E}"/>
                </a:ext>
              </a:extLst>
            </p:cNvPr>
            <p:cNvCxnSpPr>
              <a:cxnSpLocks/>
            </p:cNvCxnSpPr>
            <p:nvPr/>
          </p:nvCxnSpPr>
          <p:spPr>
            <a:xfrm>
              <a:off x="1327577" y="6125313"/>
              <a:ext cx="14382" cy="6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7" name="Picture 286">
            <a:extLst>
              <a:ext uri="{FF2B5EF4-FFF2-40B4-BE49-F238E27FC236}">
                <a16:creationId xmlns:a16="http://schemas.microsoft.com/office/drawing/2014/main" id="{71595002-3C99-47B7-97D4-8D26F4F2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06" y="1817153"/>
            <a:ext cx="2276583" cy="4276390"/>
          </a:xfrm>
          <a:prstGeom prst="rect">
            <a:avLst/>
          </a:prstGeom>
        </p:spPr>
      </p:pic>
      <p:sp>
        <p:nvSpPr>
          <p:cNvPr id="288" name="Cylinder 287">
            <a:extLst>
              <a:ext uri="{FF2B5EF4-FFF2-40B4-BE49-F238E27FC236}">
                <a16:creationId xmlns:a16="http://schemas.microsoft.com/office/drawing/2014/main" id="{961A96C1-BB9E-47DC-B7D8-46DBE553129E}"/>
              </a:ext>
            </a:extLst>
          </p:cNvPr>
          <p:cNvSpPr/>
          <p:nvPr/>
        </p:nvSpPr>
        <p:spPr>
          <a:xfrm>
            <a:off x="1192935" y="5966307"/>
            <a:ext cx="550923" cy="376303"/>
          </a:xfrm>
          <a:prstGeom prst="can">
            <a:avLst/>
          </a:prstGeom>
          <a:solidFill>
            <a:srgbClr val="9F9B9E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AEA39FC-2D69-4BCA-B704-D3769BE2FFF8}"/>
              </a:ext>
            </a:extLst>
          </p:cNvPr>
          <p:cNvGrpSpPr/>
          <p:nvPr/>
        </p:nvGrpSpPr>
        <p:grpSpPr>
          <a:xfrm>
            <a:off x="917474" y="5417876"/>
            <a:ext cx="1101846" cy="680429"/>
            <a:chOff x="917474" y="5417876"/>
            <a:chExt cx="1101846" cy="680429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88D5605-FA6B-4EC7-AA95-61794F935967}"/>
                </a:ext>
              </a:extLst>
            </p:cNvPr>
            <p:cNvSpPr/>
            <p:nvPr/>
          </p:nvSpPr>
          <p:spPr>
            <a:xfrm>
              <a:off x="917474" y="5931958"/>
              <a:ext cx="1101846" cy="16634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Cylinder 290">
              <a:extLst>
                <a:ext uri="{FF2B5EF4-FFF2-40B4-BE49-F238E27FC236}">
                  <a16:creationId xmlns:a16="http://schemas.microsoft.com/office/drawing/2014/main" id="{7567C715-D245-416A-B0CF-39E5C0B5BA24}"/>
                </a:ext>
              </a:extLst>
            </p:cNvPr>
            <p:cNvSpPr/>
            <p:nvPr/>
          </p:nvSpPr>
          <p:spPr>
            <a:xfrm>
              <a:off x="917474" y="5417876"/>
              <a:ext cx="1101846" cy="677731"/>
            </a:xfrm>
            <a:prstGeom prst="can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2" name="Picture 291">
            <a:extLst>
              <a:ext uri="{FF2B5EF4-FFF2-40B4-BE49-F238E27FC236}">
                <a16:creationId xmlns:a16="http://schemas.microsoft.com/office/drawing/2014/main" id="{472EDB4C-3AB3-4B83-AE93-9AEBA8384F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26" y="5335044"/>
            <a:ext cx="1574740" cy="144409"/>
          </a:xfrm>
          <a:prstGeom prst="rect">
            <a:avLst/>
          </a:prstGeom>
        </p:spPr>
      </p:pic>
      <p:grpSp>
        <p:nvGrpSpPr>
          <p:cNvPr id="293" name="Group 292">
            <a:extLst>
              <a:ext uri="{FF2B5EF4-FFF2-40B4-BE49-F238E27FC236}">
                <a16:creationId xmlns:a16="http://schemas.microsoft.com/office/drawing/2014/main" id="{4B2195D5-1883-4F36-A399-4303697FEFA3}"/>
              </a:ext>
            </a:extLst>
          </p:cNvPr>
          <p:cNvGrpSpPr/>
          <p:nvPr/>
        </p:nvGrpSpPr>
        <p:grpSpPr>
          <a:xfrm>
            <a:off x="1112264" y="4993460"/>
            <a:ext cx="727965" cy="524972"/>
            <a:chOff x="4949496" y="4081643"/>
            <a:chExt cx="653076" cy="474563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30CD8A45-DAD7-4C8B-99DF-1348332A01C5}"/>
                </a:ext>
              </a:extLst>
            </p:cNvPr>
            <p:cNvGrpSpPr/>
            <p:nvPr/>
          </p:nvGrpSpPr>
          <p:grpSpPr>
            <a:xfrm>
              <a:off x="4973920" y="4091690"/>
              <a:ext cx="544542" cy="365125"/>
              <a:chOff x="5951508" y="3594343"/>
              <a:chExt cx="760215" cy="517264"/>
            </a:xfrm>
          </p:grpSpPr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8EDA48EB-0C3F-492A-8791-6563E88B0BBF}"/>
                  </a:ext>
                </a:extLst>
              </p:cNvPr>
              <p:cNvGrpSpPr/>
              <p:nvPr/>
            </p:nvGrpSpPr>
            <p:grpSpPr>
              <a:xfrm>
                <a:off x="6318467" y="3744241"/>
                <a:ext cx="318780" cy="152161"/>
                <a:chOff x="5535082" y="3935564"/>
                <a:chExt cx="388060" cy="203507"/>
              </a:xfrm>
            </p:grpSpPr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71D38717-409B-4092-BB1A-BC3FD1C11E6E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C151B75F-4042-4182-8B3D-DE4122A5CD90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Oval 487">
                  <a:extLst>
                    <a:ext uri="{FF2B5EF4-FFF2-40B4-BE49-F238E27FC236}">
                      <a16:creationId xmlns:a16="http://schemas.microsoft.com/office/drawing/2014/main" id="{D932CB9E-BA45-453D-8BF5-1E5EFFB9C761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4234CDC0-8E6C-47FF-811D-EE1D3CCB0FB9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77C3F833-D118-4B1A-945E-C8BBA5692995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7016B050-2A77-40DF-817B-280BE145635C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id="{C72EEDAC-0C26-41C0-BDCB-25ED9D9F2BC9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BCFCC522-1009-42BC-AD25-D3ECF8A185A0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id="{F4A55594-934F-4C8C-9AA6-983216E3CCA1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Oval 494">
                  <a:extLst>
                    <a:ext uri="{FF2B5EF4-FFF2-40B4-BE49-F238E27FC236}">
                      <a16:creationId xmlns:a16="http://schemas.microsoft.com/office/drawing/2014/main" id="{5B0A36CE-2D89-41B9-A690-57CD2F01D86F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Oval 495">
                  <a:extLst>
                    <a:ext uri="{FF2B5EF4-FFF2-40B4-BE49-F238E27FC236}">
                      <a16:creationId xmlns:a16="http://schemas.microsoft.com/office/drawing/2014/main" id="{515F73E0-649F-48D7-8A7F-7E165AD8BC9A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Oval 496">
                  <a:extLst>
                    <a:ext uri="{FF2B5EF4-FFF2-40B4-BE49-F238E27FC236}">
                      <a16:creationId xmlns:a16="http://schemas.microsoft.com/office/drawing/2014/main" id="{650E9FC6-21FE-4E37-9CB0-80513DC73516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FF87C987-4C63-44DD-A30F-CF43468103D7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id="{9EE9235A-8806-458C-B7E9-B680236C6E90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Oval 499">
                  <a:extLst>
                    <a:ext uri="{FF2B5EF4-FFF2-40B4-BE49-F238E27FC236}">
                      <a16:creationId xmlns:a16="http://schemas.microsoft.com/office/drawing/2014/main" id="{DED396B0-BF99-4CA5-B413-4CF610238EE3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65DFE847-7F8B-4151-ABF9-0F2C2A358452}"/>
                  </a:ext>
                </a:extLst>
              </p:cNvPr>
              <p:cNvGrpSpPr/>
              <p:nvPr/>
            </p:nvGrpSpPr>
            <p:grpSpPr>
              <a:xfrm rot="2653071">
                <a:off x="6296280" y="3841713"/>
                <a:ext cx="305425" cy="152161"/>
                <a:chOff x="6259786" y="4693944"/>
                <a:chExt cx="388060" cy="203507"/>
              </a:xfrm>
            </p:grpSpPr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id="{C5C72052-9D43-489B-B6BA-75032ED8F91C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F7D8A585-9B72-451F-A421-4663EC8A9F07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1C9D07B8-51AE-4626-86F5-627CB179B213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CE037D1A-0CB2-447A-AC34-5EC8C676EC32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98EC1AFB-902B-4C86-98A3-1408A841603E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A892F9A-C23A-4499-8044-1131D4E8330B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2C5F567C-9A24-4E5D-A8FD-07FB837F66A1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CFD4B26D-D47C-4744-9CD7-B89E291A1EE3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0363D111-22BC-4984-8C6F-76E492C5D040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EE3F5A2F-CDDA-4162-85C0-9414D57518E2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201C3B3A-066C-4D73-B83A-865E2B9F4FC3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D40724C9-A894-4913-B46E-6772529D64A0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6B35CF2D-1ED3-4993-9110-1515413B4A62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095036DE-9040-47F3-AB3C-98C4137B0F70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014315B4-305D-4DED-8D52-C6BF4FAD77DB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CAE73DB5-1FCA-4030-8D0B-B278EA8F403A}"/>
                  </a:ext>
                </a:extLst>
              </p:cNvPr>
              <p:cNvGrpSpPr/>
              <p:nvPr/>
            </p:nvGrpSpPr>
            <p:grpSpPr>
              <a:xfrm rot="9298980">
                <a:off x="6071576" y="3893733"/>
                <a:ext cx="318780" cy="152161"/>
                <a:chOff x="6259786" y="4693944"/>
                <a:chExt cx="388060" cy="203507"/>
              </a:xfrm>
            </p:grpSpPr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id="{E8B4AA5B-7FD8-4081-BD37-317B2B9032B4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527CEDAF-6941-43C1-89B0-CB91E8D973B6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56A30184-A584-4C84-8AE9-75F355D86223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FF8D18C6-9013-4EE6-B2A3-657C344A7EA7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727815DB-07BB-4FE9-8869-40A6999FFE91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6E3A6962-DCF7-4319-91E9-7E0F9907FDD7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Oval 461">
                  <a:extLst>
                    <a:ext uri="{FF2B5EF4-FFF2-40B4-BE49-F238E27FC236}">
                      <a16:creationId xmlns:a16="http://schemas.microsoft.com/office/drawing/2014/main" id="{E14F2E4C-122B-4791-90A6-DEF344220ADF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Oval 462">
                  <a:extLst>
                    <a:ext uri="{FF2B5EF4-FFF2-40B4-BE49-F238E27FC236}">
                      <a16:creationId xmlns:a16="http://schemas.microsoft.com/office/drawing/2014/main" id="{5381C2BE-F3AD-4BD1-AFF1-3BBBF901177B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66FA85A3-F9DC-469A-A16C-F0E8E7972AA2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6B2F43CE-67B8-4E42-BA4A-1FA5EF7CC42D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AA8B574C-DF27-48D0-AD29-DC145323CAE6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938B9FD9-5505-41E8-BB99-7EBD72E08791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07CC5B8C-D99F-40B6-A016-C06AD06E7624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A2C29F49-3180-4D75-B628-4113BF055DBE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id="{5729F225-E465-4BFE-A6B3-2075FE88A333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8FB5F163-E713-476F-B213-B5EB297D211D}"/>
                  </a:ext>
                </a:extLst>
              </p:cNvPr>
              <p:cNvGrpSpPr/>
              <p:nvPr/>
            </p:nvGrpSpPr>
            <p:grpSpPr>
              <a:xfrm rot="15680473">
                <a:off x="6107971" y="3738589"/>
                <a:ext cx="207974" cy="180978"/>
                <a:chOff x="6259786" y="4693944"/>
                <a:chExt cx="388060" cy="203507"/>
              </a:xfrm>
            </p:grpSpPr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200BFF99-D18D-4D3E-8511-E120ACFA1126}"/>
                    </a:ext>
                  </a:extLst>
                </p:cNvPr>
                <p:cNvSpPr/>
                <p:nvPr/>
              </p:nvSpPr>
              <p:spPr>
                <a:xfrm>
                  <a:off x="6293654" y="474199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BD195F8E-412C-47C8-8B66-30EFAF5DACFF}"/>
                    </a:ext>
                  </a:extLst>
                </p:cNvPr>
                <p:cNvSpPr/>
                <p:nvPr/>
              </p:nvSpPr>
              <p:spPr>
                <a:xfrm>
                  <a:off x="6430179" y="475007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164CBB79-456C-494E-AF92-9F46F9E9C7BB}"/>
                    </a:ext>
                  </a:extLst>
                </p:cNvPr>
                <p:cNvSpPr/>
                <p:nvPr/>
              </p:nvSpPr>
              <p:spPr>
                <a:xfrm>
                  <a:off x="6364208" y="469879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2536C90E-4E64-4B58-AA47-FB0911DCF574}"/>
                    </a:ext>
                  </a:extLst>
                </p:cNvPr>
                <p:cNvSpPr/>
                <p:nvPr/>
              </p:nvSpPr>
              <p:spPr>
                <a:xfrm>
                  <a:off x="6392783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202D945D-76B5-401D-8DA8-4842D71E90B9}"/>
                    </a:ext>
                  </a:extLst>
                </p:cNvPr>
                <p:cNvSpPr/>
                <p:nvPr/>
              </p:nvSpPr>
              <p:spPr>
                <a:xfrm>
                  <a:off x="6487329" y="472200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F4FDCBC8-78F8-47A0-A1B8-B52E1FCC9B3D}"/>
                    </a:ext>
                  </a:extLst>
                </p:cNvPr>
                <p:cNvSpPr/>
                <p:nvPr/>
              </p:nvSpPr>
              <p:spPr>
                <a:xfrm>
                  <a:off x="6430179" y="469394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Oval 446">
                  <a:extLst>
                    <a:ext uri="{FF2B5EF4-FFF2-40B4-BE49-F238E27FC236}">
                      <a16:creationId xmlns:a16="http://schemas.microsoft.com/office/drawing/2014/main" id="{45F951EF-AF56-4DCD-88D8-212852EB5502}"/>
                    </a:ext>
                  </a:extLst>
                </p:cNvPr>
                <p:cNvSpPr/>
                <p:nvPr/>
              </p:nvSpPr>
              <p:spPr>
                <a:xfrm>
                  <a:off x="6515904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6B6E583E-91BD-4580-924D-3F54ADCCEC46}"/>
                    </a:ext>
                  </a:extLst>
                </p:cNvPr>
                <p:cNvSpPr/>
                <p:nvPr/>
              </p:nvSpPr>
              <p:spPr>
                <a:xfrm>
                  <a:off x="6553300" y="4750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DD84732C-A49E-4A9A-8C7A-F305755C9D4D}"/>
                    </a:ext>
                  </a:extLst>
                </p:cNvPr>
                <p:cNvSpPr/>
                <p:nvPr/>
              </p:nvSpPr>
              <p:spPr>
                <a:xfrm>
                  <a:off x="6590696" y="478813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id="{55D34E34-07CA-4E5C-ADA9-882D4775DB40}"/>
                    </a:ext>
                  </a:extLst>
                </p:cNvPr>
                <p:cNvSpPr/>
                <p:nvPr/>
              </p:nvSpPr>
              <p:spPr>
                <a:xfrm>
                  <a:off x="6292771" y="477813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14670CE3-AA33-4B4A-98C8-74595D8283CF}"/>
                    </a:ext>
                  </a:extLst>
                </p:cNvPr>
                <p:cNvSpPr/>
                <p:nvPr/>
              </p:nvSpPr>
              <p:spPr>
                <a:xfrm>
                  <a:off x="6259786" y="47881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EE45D17E-0E00-4014-99E5-DE8FE00B4B45}"/>
                    </a:ext>
                  </a:extLst>
                </p:cNvPr>
                <p:cNvSpPr/>
                <p:nvPr/>
              </p:nvSpPr>
              <p:spPr>
                <a:xfrm>
                  <a:off x="6355387" y="477005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F3BE947B-8EDE-4B45-A0E1-51DEBC586E2E}"/>
                    </a:ext>
                  </a:extLst>
                </p:cNvPr>
                <p:cNvSpPr/>
                <p:nvPr/>
              </p:nvSpPr>
              <p:spPr>
                <a:xfrm>
                  <a:off x="6349921" y="484132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ED602F97-0A33-45F8-BE14-DB49901345F3}"/>
                    </a:ext>
                  </a:extLst>
                </p:cNvPr>
                <p:cNvSpPr/>
                <p:nvPr/>
              </p:nvSpPr>
              <p:spPr>
                <a:xfrm>
                  <a:off x="6288361" y="484132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id="{1B691FE7-5647-4D75-972D-D26388ADC269}"/>
                    </a:ext>
                  </a:extLst>
                </p:cNvPr>
                <p:cNvSpPr/>
                <p:nvPr/>
              </p:nvSpPr>
              <p:spPr>
                <a:xfrm>
                  <a:off x="6308029" y="483132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E34BD3D1-D4E8-412C-B394-E53337A78A67}"/>
                  </a:ext>
                </a:extLst>
              </p:cNvPr>
              <p:cNvGrpSpPr/>
              <p:nvPr/>
            </p:nvGrpSpPr>
            <p:grpSpPr>
              <a:xfrm>
                <a:off x="6216090" y="3746054"/>
                <a:ext cx="186920" cy="152161"/>
                <a:chOff x="6717187" y="4023220"/>
                <a:chExt cx="227543" cy="203507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0E48992F-DFA2-4011-A991-C3B859AD444A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92598A82-5FCA-490E-B315-449C61385E17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E2FFBF34-675B-4DB0-8D04-F2E3B7016B3F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89CBF685-4F9F-4FAE-A0E8-747D320C76A6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71AD8A29-E80B-45DF-B8FC-24330B62DACA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3D27B8E6-6552-4EBD-BE3D-4223343D094A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758130AB-0BE2-4FC1-82E5-16F8A7DE6EA2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559648A6-B57E-430F-B68B-984DB9DC2746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id="{96EAC2F7-D4BB-495E-9472-7D5A7B8BA2E9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672F0AC-170B-435D-B39E-556F6E598FC7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848C435A-31AB-43D5-B42D-C1010D3ABC9D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4BF07D99-876E-4654-8A5F-3F9D17025D30}"/>
                  </a:ext>
                </a:extLst>
              </p:cNvPr>
              <p:cNvGrpSpPr/>
              <p:nvPr/>
            </p:nvGrpSpPr>
            <p:grpSpPr>
              <a:xfrm>
                <a:off x="6314195" y="3881936"/>
                <a:ext cx="186920" cy="152161"/>
                <a:chOff x="6717187" y="4023220"/>
                <a:chExt cx="227543" cy="203507"/>
              </a:xfrm>
            </p:grpSpPr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AC7BB5BC-B716-476C-837A-5C5B66085A83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B8A82ACB-D8BD-4C20-8090-6AB3B8A77CDA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B4E0D845-9A3F-464B-AA93-0C21230D5FDB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9871622A-66A7-4EAB-BF86-9ACD02573581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F265D1E8-84F2-4D90-9134-2FB6A3717D01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2D3C622-3A35-42EE-B79D-9E1A2E21BB8E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303F8180-7593-4D3F-90F6-E542C05346DE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4030BE9E-6886-4024-963D-E69EE8932D04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A31B5D79-C68D-411E-9D01-6A89BB47543B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4E957842-49DC-42E4-B593-C197658460AC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8566A8B2-D5E6-4F39-8063-80882951FED9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BDFBE78E-8359-4A13-A45E-755282119EA7}"/>
                  </a:ext>
                </a:extLst>
              </p:cNvPr>
              <p:cNvGrpSpPr/>
              <p:nvPr/>
            </p:nvGrpSpPr>
            <p:grpSpPr>
              <a:xfrm>
                <a:off x="6126927" y="3844932"/>
                <a:ext cx="186920" cy="152161"/>
                <a:chOff x="6717187" y="4023220"/>
                <a:chExt cx="227543" cy="203507"/>
              </a:xfrm>
            </p:grpSpPr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03EE406E-87E7-4FAE-84C3-DB03BDD78A56}"/>
                    </a:ext>
                  </a:extLst>
                </p:cNvPr>
                <p:cNvSpPr/>
                <p:nvPr/>
              </p:nvSpPr>
              <p:spPr>
                <a:xfrm>
                  <a:off x="6751055" y="407127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AB7E48BC-3F65-40B4-9AC5-BF05FEC1252A}"/>
                    </a:ext>
                  </a:extLst>
                </p:cNvPr>
                <p:cNvSpPr/>
                <p:nvPr/>
              </p:nvSpPr>
              <p:spPr>
                <a:xfrm>
                  <a:off x="6887580" y="40793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F2B1DE6D-AC39-4526-A6C0-97EA507B6359}"/>
                    </a:ext>
                  </a:extLst>
                </p:cNvPr>
                <p:cNvSpPr/>
                <p:nvPr/>
              </p:nvSpPr>
              <p:spPr>
                <a:xfrm>
                  <a:off x="6821609" y="402807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DD40F34D-7003-401E-B714-A54ADA09D2DB}"/>
                    </a:ext>
                  </a:extLst>
                </p:cNvPr>
                <p:cNvSpPr/>
                <p:nvPr/>
              </p:nvSpPr>
              <p:spPr>
                <a:xfrm>
                  <a:off x="6850184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0841E962-4540-4CB6-AA3B-841F0085F5EB}"/>
                    </a:ext>
                  </a:extLst>
                </p:cNvPr>
                <p:cNvSpPr/>
                <p:nvPr/>
              </p:nvSpPr>
              <p:spPr>
                <a:xfrm>
                  <a:off x="6887580" y="402322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FCD1814A-4E15-481D-A5E0-C81D0A465198}"/>
                    </a:ext>
                  </a:extLst>
                </p:cNvPr>
                <p:cNvSpPr/>
                <p:nvPr/>
              </p:nvSpPr>
              <p:spPr>
                <a:xfrm>
                  <a:off x="6750172" y="410741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3AD39ED2-F1CD-4661-860F-F30FB9DF9712}"/>
                    </a:ext>
                  </a:extLst>
                </p:cNvPr>
                <p:cNvSpPr/>
                <p:nvPr/>
              </p:nvSpPr>
              <p:spPr>
                <a:xfrm>
                  <a:off x="6717187" y="411740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475ED049-0879-4E3E-927B-7A76806C02E1}"/>
                    </a:ext>
                  </a:extLst>
                </p:cNvPr>
                <p:cNvSpPr/>
                <p:nvPr/>
              </p:nvSpPr>
              <p:spPr>
                <a:xfrm>
                  <a:off x="6812788" y="409933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3F39E725-2FA1-42FA-8F49-BA026189AC31}"/>
                    </a:ext>
                  </a:extLst>
                </p:cNvPr>
                <p:cNvSpPr/>
                <p:nvPr/>
              </p:nvSpPr>
              <p:spPr>
                <a:xfrm>
                  <a:off x="6807322" y="4170598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383CF089-138F-4033-9540-B54AC96D208E}"/>
                    </a:ext>
                  </a:extLst>
                </p:cNvPr>
                <p:cNvSpPr/>
                <p:nvPr/>
              </p:nvSpPr>
              <p:spPr>
                <a:xfrm>
                  <a:off x="6745762" y="417059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A8443F80-B15D-4DB6-B48E-68B2C4D2640D}"/>
                    </a:ext>
                  </a:extLst>
                </p:cNvPr>
                <p:cNvSpPr/>
                <p:nvPr/>
              </p:nvSpPr>
              <p:spPr>
                <a:xfrm>
                  <a:off x="6765430" y="416060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AF2E5DE9-0AA6-41BB-92C6-E92BB9DDB461}"/>
                  </a:ext>
                </a:extLst>
              </p:cNvPr>
              <p:cNvGrpSpPr/>
              <p:nvPr/>
            </p:nvGrpSpPr>
            <p:grpSpPr>
              <a:xfrm rot="4801674">
                <a:off x="6421926" y="3882944"/>
                <a:ext cx="290150" cy="167175"/>
                <a:chOff x="5535082" y="3935564"/>
                <a:chExt cx="388060" cy="203507"/>
              </a:xfrm>
            </p:grpSpPr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7A9296FF-E3CC-465E-B803-B577A6227034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99B8D170-97B1-4635-8EA6-0B0FE3D0C874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6D24B4F1-DA72-4809-96AD-DE20EA753361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7D83EB7B-A9EF-4BB0-8E01-A61764BF8DEE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75CE4254-9269-4828-9F33-3E7B31DD7F23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2BAB7FAD-3138-4539-8C8D-37F27CFE221A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9CA6069E-876C-4D78-AF5C-DBAFD57178B0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98F99ABB-A55B-4888-8F15-46473E70DDEC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E34EB2A3-4DAD-48A4-9AAC-F6D9E4E0BAD2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1AC50730-B342-46BF-824E-606EA6154873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8F4FC5DA-9214-4A1D-824A-52AA9EF34809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0691DE99-261B-4595-BA14-C8860AEA18B8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1E6BE1D4-1D38-46C1-A191-A2183B1BDF57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3580C410-D23A-47BE-920C-91E8D9E89F96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DA6972CA-E256-44FD-AEB1-38C4D8B6024E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F84D8850-FF76-4F16-BA8B-257BE586FD6D}"/>
                  </a:ext>
                </a:extLst>
              </p:cNvPr>
              <p:cNvGrpSpPr/>
              <p:nvPr/>
            </p:nvGrpSpPr>
            <p:grpSpPr>
              <a:xfrm rot="21175988">
                <a:off x="6392943" y="3645668"/>
                <a:ext cx="318780" cy="152161"/>
                <a:chOff x="5535082" y="3935564"/>
                <a:chExt cx="388060" cy="203507"/>
              </a:xfrm>
            </p:grpSpPr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F324E095-1816-4C7B-8596-74DBBFE478E9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3771CE66-A5E6-494C-A34F-23A01E08408F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48DBF7F8-5A5F-4EC3-8447-46B4242BCD85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A2E3C786-A4D2-42E2-9AB2-5B50ACBCA735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F907CC85-F47C-4D7D-A5A8-3DC11F3D7B93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EC88032C-7B58-4D6F-8760-3AD1ABCE036D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724FA8E2-EBF8-45A5-B08E-3F11D73769C5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7BE7263B-F942-43BE-9200-DE501738B8D8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BE356A73-38D5-4BCA-A6C1-167DAB56D200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CC168205-5A41-48B8-A7EE-3E0EDD015090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2AAA6DCA-F97C-40E9-8789-33F2F57F62A0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3E5C3DFE-2E31-4F4F-AFF4-4F09B8CB9670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FFC25BA1-BB2E-401D-8D9C-9C81FCA0207A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DC0AF7BF-7A84-4E31-B80C-64B32AC59D61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474D84EF-F02D-4397-96BD-2C043FEF7EB9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64C07993-BD09-4596-81A0-BD8E5D550403}"/>
                  </a:ext>
                </a:extLst>
              </p:cNvPr>
              <p:cNvGrpSpPr/>
              <p:nvPr/>
            </p:nvGrpSpPr>
            <p:grpSpPr>
              <a:xfrm rot="17122236">
                <a:off x="6101082" y="3655830"/>
                <a:ext cx="290150" cy="167175"/>
                <a:chOff x="5535082" y="3935564"/>
                <a:chExt cx="388060" cy="203507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DC782271-6EDA-4AED-8726-D72AAECCAF07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9488B0A2-B14E-45C9-949D-54FE1BFD54F5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4A309243-FF2F-45FB-B064-AE8F45892275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AC76D5FD-D5D4-4545-B66D-5A01E17D92E2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0347C768-CAFC-4EA3-BEDC-C745C994A5EF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99F1A247-D8A4-47C8-A186-C895EDCA3047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A7FC1AB9-21FE-47F3-9ACA-71F285952A5D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CE8F65C8-DEB9-4152-ACF5-A88716AC0FFF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9D9754B3-E711-4996-8C6C-C12435E1B362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E499C801-EE03-40A9-ABE2-8185AAF92DDF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067F955A-8AE9-4802-97E9-6AED949A1C2D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B7B4520F-91BA-4AB5-B973-7BDCFC96F3EA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B7B4FB52-18AA-49DF-9303-C6EA338BEC94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12FA15D0-B6CF-46B7-AFC3-642D57F06BC3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02BD0079-8EF1-4C42-9B5E-3678CE110139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B5BBE28A-CD4D-41C5-97D0-CE398C3B2979}"/>
                  </a:ext>
                </a:extLst>
              </p:cNvPr>
              <p:cNvGrpSpPr/>
              <p:nvPr/>
            </p:nvGrpSpPr>
            <p:grpSpPr>
              <a:xfrm rot="9179730">
                <a:off x="6135890" y="3953428"/>
                <a:ext cx="318780" cy="152161"/>
                <a:chOff x="5535082" y="3935564"/>
                <a:chExt cx="388060" cy="203507"/>
              </a:xfrm>
            </p:grpSpPr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E318BF66-2EDB-4236-A943-C3A9934E0F20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42AB6534-C7F6-469E-88A7-8DCCEC879F2A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AC850233-59F3-415E-9663-C8BE7E52BF5A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5E4EDAAE-17F9-4AAF-87B7-7FCFE6AEEF4F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A5184017-6CD1-4CD3-AA06-27D551AB5759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EEFE46E2-6B1D-4F66-A719-C050F0D0F18E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EC686AFA-C325-45DD-B2D6-7713F67B9DF4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9D710B78-9FA7-4477-95CD-7FA69E228A6D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9042D6B6-0598-48D7-B154-B3A490AAFA77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DAA00E72-7041-480E-B856-16606D43F343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8E707454-746A-4365-9977-937AF6F253B0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B75480B9-F214-4662-A85F-9BFAAE1AC63B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E423DBFE-4DF9-4830-9385-66F40D1F58B3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7D49F03E-CCE6-457E-B1E0-E5E07F843AB6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795078D1-B94C-4534-B6B5-161DC8B0BEB3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63745573-F42A-4583-9656-7CA391DC4219}"/>
                  </a:ext>
                </a:extLst>
              </p:cNvPr>
              <p:cNvGrpSpPr/>
              <p:nvPr/>
            </p:nvGrpSpPr>
            <p:grpSpPr>
              <a:xfrm rot="12036498">
                <a:off x="5951508" y="3934306"/>
                <a:ext cx="318780" cy="152161"/>
                <a:chOff x="5535082" y="3935564"/>
                <a:chExt cx="388060" cy="203507"/>
              </a:xfrm>
            </p:grpSpPr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8247800C-915B-4985-B272-6CCAC557BE2F}"/>
                    </a:ext>
                  </a:extLst>
                </p:cNvPr>
                <p:cNvSpPr/>
                <p:nvPr/>
              </p:nvSpPr>
              <p:spPr>
                <a:xfrm>
                  <a:off x="5568950" y="3983615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0C700F80-82C7-4E7C-BC12-94D937FBEEB7}"/>
                    </a:ext>
                  </a:extLst>
                </p:cNvPr>
                <p:cNvSpPr/>
                <p:nvPr/>
              </p:nvSpPr>
              <p:spPr>
                <a:xfrm>
                  <a:off x="5705475" y="3991693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D1FA2838-9236-441B-BAFF-F0F722C23043}"/>
                    </a:ext>
                  </a:extLst>
                </p:cNvPr>
                <p:cNvSpPr/>
                <p:nvPr/>
              </p:nvSpPr>
              <p:spPr>
                <a:xfrm>
                  <a:off x="5639504" y="394041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1572CC22-8B59-414E-833C-9370D38053AE}"/>
                    </a:ext>
                  </a:extLst>
                </p:cNvPr>
                <p:cNvSpPr/>
                <p:nvPr/>
              </p:nvSpPr>
              <p:spPr>
                <a:xfrm>
                  <a:off x="5668079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7CCF48AA-95CF-47BF-8B9A-1191FB5110CF}"/>
                    </a:ext>
                  </a:extLst>
                </p:cNvPr>
                <p:cNvSpPr/>
                <p:nvPr/>
              </p:nvSpPr>
              <p:spPr>
                <a:xfrm>
                  <a:off x="5762625" y="396362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0AA8DD1A-CACC-4D9C-94E2-425E33738361}"/>
                    </a:ext>
                  </a:extLst>
                </p:cNvPr>
                <p:cNvSpPr/>
                <p:nvPr/>
              </p:nvSpPr>
              <p:spPr>
                <a:xfrm>
                  <a:off x="5705475" y="3935564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791C654A-9DA6-46D2-ABD3-E30FF16415AF}"/>
                    </a:ext>
                  </a:extLst>
                </p:cNvPr>
                <p:cNvSpPr/>
                <p:nvPr/>
              </p:nvSpPr>
              <p:spPr>
                <a:xfrm>
                  <a:off x="5791200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243DF29D-DE85-48E9-BD5D-2E41B607346F}"/>
                    </a:ext>
                  </a:extLst>
                </p:cNvPr>
                <p:cNvSpPr/>
                <p:nvPr/>
              </p:nvSpPr>
              <p:spPr>
                <a:xfrm>
                  <a:off x="5828596" y="399169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4ED4662C-43DF-4F7B-8C05-5D2BFFAB1ED4}"/>
                    </a:ext>
                  </a:extLst>
                </p:cNvPr>
                <p:cNvSpPr/>
                <p:nvPr/>
              </p:nvSpPr>
              <p:spPr>
                <a:xfrm>
                  <a:off x="5865992" y="4029750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EFAD6855-ADEA-4BFD-845B-879BAD648B8E}"/>
                    </a:ext>
                  </a:extLst>
                </p:cNvPr>
                <p:cNvSpPr/>
                <p:nvPr/>
              </p:nvSpPr>
              <p:spPr>
                <a:xfrm>
                  <a:off x="5568067" y="4019757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E0FB3AB1-2E28-45BB-9826-D15CA91EC286}"/>
                    </a:ext>
                  </a:extLst>
                </p:cNvPr>
                <p:cNvSpPr/>
                <p:nvPr/>
              </p:nvSpPr>
              <p:spPr>
                <a:xfrm>
                  <a:off x="5535082" y="402974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0B5AF8B6-F771-4F9E-8279-FAB653A83FE0}"/>
                    </a:ext>
                  </a:extLst>
                </p:cNvPr>
                <p:cNvSpPr/>
                <p:nvPr/>
              </p:nvSpPr>
              <p:spPr>
                <a:xfrm>
                  <a:off x="5630683" y="4011679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0DCF0E51-3F61-4EA0-AC1F-B39683C7C03E}"/>
                    </a:ext>
                  </a:extLst>
                </p:cNvPr>
                <p:cNvSpPr/>
                <p:nvPr/>
              </p:nvSpPr>
              <p:spPr>
                <a:xfrm>
                  <a:off x="5625217" y="4082942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34AC4C55-D98F-4212-95F8-4DDF40589BBF}"/>
                    </a:ext>
                  </a:extLst>
                </p:cNvPr>
                <p:cNvSpPr/>
                <p:nvPr/>
              </p:nvSpPr>
              <p:spPr>
                <a:xfrm>
                  <a:off x="5563657" y="4082941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2A450CE2-C040-4D40-8A18-E78E2ECA9FD4}"/>
                    </a:ext>
                  </a:extLst>
                </p:cNvPr>
                <p:cNvSpPr/>
                <p:nvPr/>
              </p:nvSpPr>
              <p:spPr>
                <a:xfrm>
                  <a:off x="5583325" y="4072946"/>
                  <a:ext cx="57150" cy="561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CA854F03-AC53-4ADA-B172-331275EB8021}"/>
                </a:ext>
              </a:extLst>
            </p:cNvPr>
            <p:cNvSpPr/>
            <p:nvPr/>
          </p:nvSpPr>
          <p:spPr>
            <a:xfrm>
              <a:off x="4964576" y="4180202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94AE3F40-B179-474F-944A-733782DC6A75}"/>
                </a:ext>
              </a:extLst>
            </p:cNvPr>
            <p:cNvSpPr/>
            <p:nvPr/>
          </p:nvSpPr>
          <p:spPr>
            <a:xfrm>
              <a:off x="4980521" y="4187649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27392989-21C0-40CA-B5BC-2DBA97BC6321}"/>
                </a:ext>
              </a:extLst>
            </p:cNvPr>
            <p:cNvSpPr/>
            <p:nvPr/>
          </p:nvSpPr>
          <p:spPr>
            <a:xfrm>
              <a:off x="4991499" y="4168759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0FCCC91-6D92-4587-97DD-09AEB6753709}"/>
                </a:ext>
              </a:extLst>
            </p:cNvPr>
            <p:cNvSpPr/>
            <p:nvPr/>
          </p:nvSpPr>
          <p:spPr>
            <a:xfrm>
              <a:off x="5007444" y="4176206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3EE19F8C-9119-4CAD-9A06-111429D7AC0B}"/>
                </a:ext>
              </a:extLst>
            </p:cNvPr>
            <p:cNvSpPr/>
            <p:nvPr/>
          </p:nvSpPr>
          <p:spPr>
            <a:xfrm>
              <a:off x="4949496" y="4157173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668BD9A-FB5F-47A6-A6C2-C40A0C23949A}"/>
                </a:ext>
              </a:extLst>
            </p:cNvPr>
            <p:cNvSpPr/>
            <p:nvPr/>
          </p:nvSpPr>
          <p:spPr>
            <a:xfrm>
              <a:off x="4965441" y="4164620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2FBE26C-280B-4642-A9F8-8CF783D856EB}"/>
                </a:ext>
              </a:extLst>
            </p:cNvPr>
            <p:cNvGrpSpPr/>
            <p:nvPr/>
          </p:nvGrpSpPr>
          <p:grpSpPr>
            <a:xfrm rot="8967905">
              <a:off x="4976033" y="4117458"/>
              <a:ext cx="89882" cy="63405"/>
              <a:chOff x="5585170" y="3995454"/>
              <a:chExt cx="89882" cy="63405"/>
            </a:xfrm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45551230-A368-4FD8-BFE4-407441F1C0D8}"/>
                  </a:ext>
                </a:extLst>
              </p:cNvPr>
              <p:cNvSpPr/>
              <p:nvPr/>
            </p:nvSpPr>
            <p:spPr>
              <a:xfrm>
                <a:off x="5600250" y="401848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35C643C-D924-4587-9768-1364D154FB0C}"/>
                  </a:ext>
                </a:extLst>
              </p:cNvPr>
              <p:cNvSpPr/>
              <p:nvPr/>
            </p:nvSpPr>
            <p:spPr>
              <a:xfrm>
                <a:off x="5616195" y="402593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624C6277-9986-4E23-BE18-4162C1953EFC}"/>
                  </a:ext>
                </a:extLst>
              </p:cNvPr>
              <p:cNvSpPr/>
              <p:nvPr/>
            </p:nvSpPr>
            <p:spPr>
              <a:xfrm>
                <a:off x="5627173" y="400704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A2E59D8F-EA2A-4A3D-98F7-618295A0E0B1}"/>
                  </a:ext>
                </a:extLst>
              </p:cNvPr>
              <p:cNvSpPr/>
              <p:nvPr/>
            </p:nvSpPr>
            <p:spPr>
              <a:xfrm>
                <a:off x="5643118" y="4014487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27AF6EE-1719-4FCC-8B0C-E98F025B4DFF}"/>
                  </a:ext>
                </a:extLst>
              </p:cNvPr>
              <p:cNvSpPr/>
              <p:nvPr/>
            </p:nvSpPr>
            <p:spPr>
              <a:xfrm>
                <a:off x="5585170" y="3995454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4EB3E49-C416-4442-B093-F6D8C2374152}"/>
                  </a:ext>
                </a:extLst>
              </p:cNvPr>
              <p:cNvSpPr/>
              <p:nvPr/>
            </p:nvSpPr>
            <p:spPr>
              <a:xfrm>
                <a:off x="5601115" y="4002901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86ED607-2C26-4248-A262-9FC22BE4BF04}"/>
                </a:ext>
              </a:extLst>
            </p:cNvPr>
            <p:cNvGrpSpPr/>
            <p:nvPr/>
          </p:nvGrpSpPr>
          <p:grpSpPr>
            <a:xfrm rot="8967905">
              <a:off x="5512690" y="4225207"/>
              <a:ext cx="89882" cy="63405"/>
              <a:chOff x="5585170" y="3995454"/>
              <a:chExt cx="89882" cy="63405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778663C5-45E8-4A78-B983-AFBB3B3E2AA7}"/>
                  </a:ext>
                </a:extLst>
              </p:cNvPr>
              <p:cNvSpPr/>
              <p:nvPr/>
            </p:nvSpPr>
            <p:spPr>
              <a:xfrm>
                <a:off x="5600250" y="401848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70ECD9A8-AF5B-49AC-BC03-A50A33230617}"/>
                  </a:ext>
                </a:extLst>
              </p:cNvPr>
              <p:cNvSpPr/>
              <p:nvPr/>
            </p:nvSpPr>
            <p:spPr>
              <a:xfrm>
                <a:off x="5616195" y="402593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FA6DDF44-5DFD-4C61-AB12-1A8319FA0DBD}"/>
                  </a:ext>
                </a:extLst>
              </p:cNvPr>
              <p:cNvSpPr/>
              <p:nvPr/>
            </p:nvSpPr>
            <p:spPr>
              <a:xfrm>
                <a:off x="5627173" y="400704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25669E99-F5D1-4BD2-8E47-6774260BA2D1}"/>
                  </a:ext>
                </a:extLst>
              </p:cNvPr>
              <p:cNvSpPr/>
              <p:nvPr/>
            </p:nvSpPr>
            <p:spPr>
              <a:xfrm>
                <a:off x="5643118" y="4014487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9E60063-D865-4325-8619-2FEF42757405}"/>
                  </a:ext>
                </a:extLst>
              </p:cNvPr>
              <p:cNvSpPr/>
              <p:nvPr/>
            </p:nvSpPr>
            <p:spPr>
              <a:xfrm>
                <a:off x="5585170" y="3995454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6734A45F-132A-4C15-8459-76132434BC24}"/>
                  </a:ext>
                </a:extLst>
              </p:cNvPr>
              <p:cNvSpPr/>
              <p:nvPr/>
            </p:nvSpPr>
            <p:spPr>
              <a:xfrm>
                <a:off x="5601115" y="4002901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23B844C0-4CED-45CB-A9E0-B60A9D391D83}"/>
                </a:ext>
              </a:extLst>
            </p:cNvPr>
            <p:cNvSpPr/>
            <p:nvPr/>
          </p:nvSpPr>
          <p:spPr>
            <a:xfrm>
              <a:off x="5288301" y="4081643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6C6083A5-02B6-40CF-A602-0EB59F1F3CB0}"/>
                </a:ext>
              </a:extLst>
            </p:cNvPr>
            <p:cNvSpPr/>
            <p:nvPr/>
          </p:nvSpPr>
          <p:spPr>
            <a:xfrm>
              <a:off x="5304246" y="4089090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6C405822-B386-4D48-B49E-10E7C5395488}"/>
                </a:ext>
              </a:extLst>
            </p:cNvPr>
            <p:cNvSpPr/>
            <p:nvPr/>
          </p:nvSpPr>
          <p:spPr>
            <a:xfrm>
              <a:off x="5289304" y="4465347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51C0AAF6-B2F3-4A3E-A5B9-D5A1503355A5}"/>
                </a:ext>
              </a:extLst>
            </p:cNvPr>
            <p:cNvSpPr/>
            <p:nvPr/>
          </p:nvSpPr>
          <p:spPr>
            <a:xfrm>
              <a:off x="5305249" y="4472794"/>
              <a:ext cx="31934" cy="329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DC7D7C-E97A-4DE8-AC61-273A6A549F58}"/>
                </a:ext>
              </a:extLst>
            </p:cNvPr>
            <p:cNvSpPr/>
            <p:nvPr/>
          </p:nvSpPr>
          <p:spPr>
            <a:xfrm>
              <a:off x="5496440" y="4523247"/>
              <a:ext cx="29424" cy="329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8ACD8F10-2DB8-45A3-ADEA-EC68FB29E725}"/>
                </a:ext>
              </a:extLst>
            </p:cNvPr>
            <p:cNvSpPr/>
            <p:nvPr/>
          </p:nvSpPr>
          <p:spPr>
            <a:xfrm>
              <a:off x="5521269" y="4505508"/>
              <a:ext cx="29424" cy="329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1" name="Cylinder 500">
            <a:extLst>
              <a:ext uri="{FF2B5EF4-FFF2-40B4-BE49-F238E27FC236}">
                <a16:creationId xmlns:a16="http://schemas.microsoft.com/office/drawing/2014/main" id="{C512FE58-7817-46FF-93C7-AFEC17AB9880}"/>
              </a:ext>
            </a:extLst>
          </p:cNvPr>
          <p:cNvSpPr/>
          <p:nvPr/>
        </p:nvSpPr>
        <p:spPr>
          <a:xfrm>
            <a:off x="710024" y="3487450"/>
            <a:ext cx="1524000" cy="2154033"/>
          </a:xfrm>
          <a:prstGeom prst="can">
            <a:avLst/>
          </a:pr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09687244-97B4-4E03-A529-3C5D2263A0D8}"/>
              </a:ext>
            </a:extLst>
          </p:cNvPr>
          <p:cNvGrpSpPr/>
          <p:nvPr/>
        </p:nvGrpSpPr>
        <p:grpSpPr>
          <a:xfrm>
            <a:off x="330106" y="1214644"/>
            <a:ext cx="2276583" cy="2777456"/>
            <a:chOff x="330106" y="1214644"/>
            <a:chExt cx="2276583" cy="2777456"/>
          </a:xfrm>
        </p:grpSpPr>
        <p:sp>
          <p:nvSpPr>
            <p:cNvPr id="503" name="Cylinder 502">
              <a:extLst>
                <a:ext uri="{FF2B5EF4-FFF2-40B4-BE49-F238E27FC236}">
                  <a16:creationId xmlns:a16="http://schemas.microsoft.com/office/drawing/2014/main" id="{80D874E5-888E-41B1-B9E0-9D0F4E79C6DC}"/>
                </a:ext>
              </a:extLst>
            </p:cNvPr>
            <p:cNvSpPr/>
            <p:nvPr/>
          </p:nvSpPr>
          <p:spPr>
            <a:xfrm>
              <a:off x="330106" y="1214644"/>
              <a:ext cx="2276583" cy="2777456"/>
            </a:xfrm>
            <a:prstGeom prst="can">
              <a:avLst/>
            </a:prstGeom>
            <a:solidFill>
              <a:schemeClr val="accent4">
                <a:lumMod val="75000"/>
                <a:alpha val="5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633CC865-B21A-43C4-BDF6-BCB3AE8512B0}"/>
                </a:ext>
              </a:extLst>
            </p:cNvPr>
            <p:cNvSpPr/>
            <p:nvPr/>
          </p:nvSpPr>
          <p:spPr>
            <a:xfrm>
              <a:off x="330106" y="3395566"/>
              <a:ext cx="2276583" cy="594138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5" name="Right Brace 504">
            <a:extLst>
              <a:ext uri="{FF2B5EF4-FFF2-40B4-BE49-F238E27FC236}">
                <a16:creationId xmlns:a16="http://schemas.microsoft.com/office/drawing/2014/main" id="{F04C71CD-B932-4D57-B0E3-2B55A2A75C4E}"/>
              </a:ext>
            </a:extLst>
          </p:cNvPr>
          <p:cNvSpPr/>
          <p:nvPr/>
        </p:nvSpPr>
        <p:spPr>
          <a:xfrm>
            <a:off x="2728122" y="1325084"/>
            <a:ext cx="587582" cy="2275927"/>
          </a:xfrm>
          <a:prstGeom prst="rightBrace">
            <a:avLst>
              <a:gd name="adj1" fmla="val 0"/>
              <a:gd name="adj2" fmla="val 4828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634A5987-22B0-4A06-83E1-077A0EC2B909}"/>
              </a:ext>
            </a:extLst>
          </p:cNvPr>
          <p:cNvSpPr txBox="1"/>
          <p:nvPr/>
        </p:nvSpPr>
        <p:spPr>
          <a:xfrm>
            <a:off x="3404352" y="2183247"/>
            <a:ext cx="2236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Hubble flow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FC44F5B-7E53-4594-8D36-146A6F88FFA9}"/>
              </a:ext>
            </a:extLst>
          </p:cNvPr>
          <p:cNvSpPr txBox="1"/>
          <p:nvPr/>
        </p:nvSpPr>
        <p:spPr>
          <a:xfrm>
            <a:off x="5772424" y="22390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 G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60" name="Picture 2" descr="Grüner Haken - Bilder und Stockfotos - iStock">
            <a:extLst>
              <a:ext uri="{FF2B5EF4-FFF2-40B4-BE49-F238E27FC236}">
                <a16:creationId xmlns:a16="http://schemas.microsoft.com/office/drawing/2014/main" id="{94321787-B291-4B69-83AD-422F8CC22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807745" y="4297858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2" descr="Grüner Haken - Bilder und Stockfotos - iStock">
            <a:extLst>
              <a:ext uri="{FF2B5EF4-FFF2-40B4-BE49-F238E27FC236}">
                <a16:creationId xmlns:a16="http://schemas.microsoft.com/office/drawing/2014/main" id="{B34708EA-AE81-47F9-8939-23384A841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6939336" y="2173983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Concrete example </a:t>
            </a:r>
            <a:r>
              <a:rPr lang="en-US" dirty="0"/>
              <a:t>– SALT fits for SNe </a:t>
            </a:r>
            <a:r>
              <a:rPr lang="en-US" dirty="0" err="1"/>
              <a:t>Ia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CCDD612-2D2C-4642-AF0D-D0931923E5B9}"/>
              </a:ext>
            </a:extLst>
          </p:cNvPr>
          <p:cNvGraphicFramePr/>
          <p:nvPr/>
        </p:nvGraphicFramePr>
        <p:xfrm>
          <a:off x="4536908" y="1570209"/>
          <a:ext cx="7511269" cy="48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8" descr="Light and health. Impacts of blue light on vision and circadian rhythm.">
            <a:extLst>
              <a:ext uri="{FF2B5EF4-FFF2-40B4-BE49-F238E27FC236}">
                <a16:creationId xmlns:a16="http://schemas.microsoft.com/office/drawing/2014/main" id="{C01A53F3-A037-423A-8AF6-4BF7563B9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r="13252" b="7194"/>
          <a:stretch/>
        </p:blipFill>
        <p:spPr bwMode="auto">
          <a:xfrm>
            <a:off x="5007429" y="1243663"/>
            <a:ext cx="1357085" cy="940259"/>
          </a:xfrm>
          <a:prstGeom prst="round1Rect">
            <a:avLst>
              <a:gd name="adj" fmla="val 50000"/>
            </a:avLst>
          </a:prstGeom>
          <a:noFill/>
          <a:effectLst>
            <a:glow>
              <a:schemeClr val="accent1">
                <a:alpha val="42000"/>
              </a:schemeClr>
            </a:glow>
          </a:effectLst>
          <a:scene3d>
            <a:camera prst="isometricOffAxis1Right">
              <a:rot lat="60000" lon="20039998" rev="0"/>
            </a:camera>
            <a:lightRig rig="threePt" dir="t"/>
          </a:scene3d>
          <a:sp3d>
            <a:bevelT w="127000" h="127000"/>
            <a:bevelB w="127000" h="1270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0BCE16-BD20-4E52-AC07-10DB4F750C69}"/>
              </a:ext>
            </a:extLst>
          </p:cNvPr>
          <p:cNvSpPr txBox="1"/>
          <p:nvPr/>
        </p:nvSpPr>
        <p:spPr>
          <a:xfrm>
            <a:off x="5409955" y="3570767"/>
            <a:ext cx="5486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5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we measure from a supernova?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898F6B-C70D-4CF4-BE1B-822162E8B2FD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881B37-5B8A-47B9-A0A6-9B3B86E746C8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34107E-8F26-499C-A044-0DE11F62F04C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FB18A0-DF4E-4F9A-9506-8EE955B7D6FA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F4FB2C-8229-42D4-89D4-E5AF80EAC101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7096F1-3A2E-469F-B610-24182B4E9963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8D533-B485-4E36-BFEA-01A875621CA3}"/>
              </a:ext>
            </a:extLst>
          </p:cNvPr>
          <p:cNvSpPr txBox="1"/>
          <p:nvPr/>
        </p:nvSpPr>
        <p:spPr>
          <a:xfrm>
            <a:off x="13011160" y="3433129"/>
            <a:ext cx="3891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Accuracy and everything</a:t>
            </a: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Supernovae twins open up new possibilities for precision cosmology: Findings will enhance dark energy experiments at major telescopes -- ScienceDaily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FA391-D8B5-48B0-BFED-1DB1588D9515}"/>
              </a:ext>
            </a:extLst>
          </p:cNvPr>
          <p:cNvSpPr txBox="1"/>
          <p:nvPr/>
        </p:nvSpPr>
        <p:spPr>
          <a:xfrm>
            <a:off x="12921224" y="6005560"/>
            <a:ext cx="11144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DOE/Lawrence Berkeley National Laboratory. (2021, May 7). Supernovae twins open up new possibilities for precision cosmology: Findings will enhance dark energy experiments at major telescopes. 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Helvetica Neue"/>
              </a:rPr>
              <a:t>ScienceDaily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. Retrieved December 13, 2021 from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  <a:hlinkClick r:id="rId5"/>
              </a:rPr>
              <a:t>www.sciencedaily.com/releases/2021/05/210507093944.htm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E87606-68D6-4597-BFD7-DE940C385D6F}"/>
              </a:ext>
            </a:extLst>
          </p:cNvPr>
          <p:cNvSpPr txBox="1"/>
          <p:nvPr/>
        </p:nvSpPr>
        <p:spPr>
          <a:xfrm>
            <a:off x="4335785" y="7084710"/>
            <a:ext cx="60693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Identify regularities of SNe </a:t>
            </a:r>
            <a:r>
              <a:rPr lang="en-US" dirty="0" err="1">
                <a:hlinkClick r:id="rId6"/>
              </a:rPr>
              <a:t>Ia</a:t>
            </a:r>
            <a:endParaRPr lang="en-US" dirty="0">
              <a:hlinkClick r:id="rId6"/>
            </a:endParaRPr>
          </a:p>
          <a:p>
            <a:endParaRPr lang="en-US" dirty="0">
              <a:hlinkClick r:id="rId6"/>
            </a:endParaRPr>
          </a:p>
          <a:p>
            <a:r>
              <a:rPr lang="de-DE" dirty="0">
                <a:hlinkClick r:id="rId6"/>
              </a:rPr>
              <a:t>Wir fassen die grundlegenden Eigenschaften dieser Population zusammen, identifizieren ausgeprägte Korrelationen zwischen Dauer und Leuchtkraft in einer Vielzahl von Supernova (SN)-Klassen und ordnen die Mehrheit der schnellen optischen Transienten gut etablierten spektroskopischen SN-Typen zu (hauptsächlich SN Ibn und II/IIb)</a:t>
            </a:r>
            <a:endParaRPr lang="en-US" dirty="0">
              <a:hlinkClick r:id="rId6"/>
            </a:endParaRPr>
          </a:p>
          <a:p>
            <a:endParaRPr lang="en-US" dirty="0">
              <a:hlinkClick r:id="rId6"/>
            </a:endParaRPr>
          </a:p>
          <a:p>
            <a:r>
              <a:rPr lang="en-US" dirty="0">
                <a:hlinkClick r:id="rId6"/>
              </a:rPr>
              <a:t>[2009.01242] The Zwicky Transient Facility Bright Transient Survey. II. A Public Statistical Sample for Exploring Supernova Demographics (arxiv.org)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E6EB7A-36C9-4159-9481-01E5D919F265}"/>
              </a:ext>
            </a:extLst>
          </p:cNvPr>
          <p:cNvSpPr txBox="1"/>
          <p:nvPr/>
        </p:nvSpPr>
        <p:spPr>
          <a:xfrm>
            <a:off x="13494318" y="8930404"/>
            <a:ext cx="66301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SALT2</a:t>
            </a:r>
          </a:p>
          <a:p>
            <a:endParaRPr lang="en-US" dirty="0">
              <a:hlinkClick r:id="rId7"/>
            </a:endParaRPr>
          </a:p>
          <a:p>
            <a:r>
              <a:rPr lang="en-US" dirty="0">
                <a:hlinkClick r:id="rId7"/>
              </a:rPr>
              <a:t>SALT2: using distant supernovae to improve the use of type </a:t>
            </a:r>
            <a:r>
              <a:rPr lang="en-US" dirty="0" err="1">
                <a:hlinkClick r:id="rId7"/>
              </a:rPr>
              <a:t>Ia</a:t>
            </a:r>
            <a:r>
              <a:rPr lang="en-US" dirty="0">
                <a:hlinkClick r:id="rId7"/>
              </a:rPr>
              <a:t> supernovae as distance indicators | Astronomy &amp; Astrophysics (A&amp;A) (aanda.org)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97E47B-2392-4766-B5BA-2B4E2D985B18}"/>
              </a:ext>
            </a:extLst>
          </p:cNvPr>
          <p:cNvSpPr txBox="1"/>
          <p:nvPr/>
        </p:nvSpPr>
        <p:spPr>
          <a:xfrm>
            <a:off x="4599940" y="1459982"/>
            <a:ext cx="7164968" cy="3770263"/>
          </a:xfrm>
          <a:prstGeom prst="rect">
            <a:avLst/>
          </a:prstGeom>
          <a:solidFill>
            <a:srgbClr val="FFFFFF">
              <a:alpha val="89804"/>
            </a:srgb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en-US" sz="1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“The results from the […]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Helvetica Neue"/>
              </a:rPr>
              <a:t>SNfactory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 collaboration […] will enable scientists to study dark energy with greatly improved precision and accuracy, and provide a powerful crosscheck of the technique across vast distances and time” </a:t>
            </a:r>
          </a:p>
          <a:p>
            <a:endParaRPr lang="en-US" sz="2000" dirty="0">
              <a:solidFill>
                <a:srgbClr val="333333"/>
              </a:solidFill>
              <a:latin typeface="Helvetica Neue"/>
            </a:endParaRPr>
          </a:p>
          <a:p>
            <a:endParaRPr lang="en-US" sz="2000" dirty="0">
              <a:solidFill>
                <a:srgbClr val="333333"/>
              </a:solidFill>
              <a:latin typeface="Helvetica Neue"/>
            </a:endParaRPr>
          </a:p>
          <a:p>
            <a:r>
              <a:rPr lang="en-US" dirty="0"/>
              <a:t>- Boone, K. et al. (2021). </a:t>
            </a:r>
            <a:r>
              <a:rPr lang="en-US" b="1" dirty="0"/>
              <a:t>The Twins Embedding of Type </a:t>
            </a:r>
            <a:r>
              <a:rPr lang="en-US" b="1" dirty="0" err="1"/>
              <a:t>Ia</a:t>
            </a:r>
            <a:r>
              <a:rPr lang="en-US" b="1" dirty="0"/>
              <a:t> Supernovae. I. The Diversity of Spectra at Maximum Light</a:t>
            </a:r>
            <a:r>
              <a:rPr lang="en-US" dirty="0"/>
              <a:t>. </a:t>
            </a:r>
            <a:r>
              <a:rPr lang="en-US" i="1" dirty="0"/>
              <a:t>The Astrophysical Journal,</a:t>
            </a:r>
            <a:r>
              <a:rPr lang="en-US" dirty="0"/>
              <a:t> </a:t>
            </a:r>
            <a:r>
              <a:rPr lang="en-US" i="1" dirty="0"/>
              <a:t>912</a:t>
            </a:r>
            <a:r>
              <a:rPr lang="en-US" dirty="0"/>
              <a:t> (1): 70 DOI: </a:t>
            </a:r>
            <a:r>
              <a:rPr lang="en-US" dirty="0">
                <a:hlinkClick r:id="rId8"/>
              </a:rPr>
              <a:t>10.3847/1538-4357/abec3c</a:t>
            </a:r>
            <a:endParaRPr lang="en-US" dirty="0"/>
          </a:p>
          <a:p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EE8417-6ED2-4BFD-993F-3EE7C32FAE28}"/>
              </a:ext>
            </a:extLst>
          </p:cNvPr>
          <p:cNvSpPr txBox="1"/>
          <p:nvPr/>
        </p:nvSpPr>
        <p:spPr>
          <a:xfrm>
            <a:off x="10292148" y="-1214224"/>
            <a:ext cx="11948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the small remaining variations in the intrinsic maximum brightness limited the precision with which dark energy could be tested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B09644-1867-472C-BC28-909D01785CC8}"/>
              </a:ext>
            </a:extLst>
          </p:cNvPr>
          <p:cNvSpPr txBox="1"/>
          <p:nvPr/>
        </p:nvSpPr>
        <p:spPr>
          <a:xfrm>
            <a:off x="14601568" y="-836989"/>
            <a:ext cx="7037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8C89E8-0D49-4CEB-B90E-6B6042DAD455}"/>
              </a:ext>
            </a:extLst>
          </p:cNvPr>
          <p:cNvSpPr txBox="1"/>
          <p:nvPr/>
        </p:nvSpPr>
        <p:spPr>
          <a:xfrm>
            <a:off x="12748054" y="1004646"/>
            <a:ext cx="8890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The team studied hundreds of such nearby supernovae in exquisite detail. Each supernova was measured a number of times, at intervals of a few days. Each measurement examined the spectrum of the supernova, recording its intensity across the wavelength range of visible light.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35775-1285-4D4A-AE68-DE3FF05516DD}"/>
              </a:ext>
            </a:extLst>
          </p:cNvPr>
          <p:cNvSpPr txBox="1"/>
          <p:nvPr/>
        </p:nvSpPr>
        <p:spPr>
          <a:xfrm>
            <a:off x="2329830" y="-4447879"/>
            <a:ext cx="5823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We present a new calibration of the peak absolute magnitude of Type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 supernovae (SNe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) based on the surface brightness fluctuations (SBF) method, aimed at measuring the value of the Hubble constant. We build a sample of calibrating anchors consisting of 24 SNe hosted in galaxies that have SBF distance measurements. Applying a hierarchical Bayesian approach, we calibrate the SN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 peak luminosity and extend the Hubble diagram into the Hubble flow by using a sample of 96 SNe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 in the redshift range 0.02 &lt; 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 &lt; 0.075, which was extracted from the Combined Pantheon Sample.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A new measurement of the Hubble constant using Type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 supernovae calibrated with surface brightness fluctuations | Astronomy &amp; Astrophysics (A&amp;A) (aanda.org)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8AF19F-40CD-4A22-AA3C-7F9CE0E44314}"/>
              </a:ext>
            </a:extLst>
          </p:cNvPr>
          <p:cNvSpPr/>
          <p:nvPr/>
        </p:nvSpPr>
        <p:spPr>
          <a:xfrm>
            <a:off x="71971" y="1217173"/>
            <a:ext cx="4079734" cy="441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A6B3F9-C1EC-4182-8BE8-D4FBEC356443}"/>
              </a:ext>
            </a:extLst>
          </p:cNvPr>
          <p:cNvGrpSpPr/>
          <p:nvPr/>
        </p:nvGrpSpPr>
        <p:grpSpPr>
          <a:xfrm rot="21277525">
            <a:off x="229627" y="1179580"/>
            <a:ext cx="2226773" cy="2734269"/>
            <a:chOff x="2234305" y="2339619"/>
            <a:chExt cx="2226773" cy="2734269"/>
          </a:xfrm>
        </p:grpSpPr>
        <p:pic>
          <p:nvPicPr>
            <p:cNvPr id="48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8CE0C12E-42D3-465A-8174-9FFA81CC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06" flipH="1">
              <a:off x="2256697" y="2339619"/>
              <a:ext cx="2136073" cy="273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315A58-AF69-4A80-88B6-3F55ACAFCB90}"/>
                </a:ext>
              </a:extLst>
            </p:cNvPr>
            <p:cNvSpPr txBox="1"/>
            <p:nvPr/>
          </p:nvSpPr>
          <p:spPr>
            <a:xfrm rot="684777">
              <a:off x="2948553" y="2541039"/>
              <a:ext cx="1099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SNLS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B936A3-531A-4061-B7C7-3B04C5E01B27}"/>
                </a:ext>
              </a:extLst>
            </p:cNvPr>
            <p:cNvSpPr txBox="1"/>
            <p:nvPr/>
          </p:nvSpPr>
          <p:spPr>
            <a:xfrm rot="684777">
              <a:off x="2381609" y="3149052"/>
              <a:ext cx="2079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(Supernova Legacy survey)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6C6272-CCA4-46A4-9F2D-645F4A8BC57E}"/>
                </a:ext>
              </a:extLst>
            </p:cNvPr>
            <p:cNvSpPr txBox="1"/>
            <p:nvPr/>
          </p:nvSpPr>
          <p:spPr>
            <a:xfrm rot="684777">
              <a:off x="2234305" y="4076260"/>
              <a:ext cx="1993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i="0" dirty="0">
                  <a:solidFill>
                    <a:srgbClr val="333333"/>
                  </a:solidFill>
                  <a:effectLst/>
                  <a:latin typeface="-apple-system"/>
                </a:rPr>
                <a:t>Provides SNe data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038A41-6E04-4ABE-89F6-F85CB33906CA}"/>
              </a:ext>
            </a:extLst>
          </p:cNvPr>
          <p:cNvGrpSpPr/>
          <p:nvPr/>
        </p:nvGrpSpPr>
        <p:grpSpPr>
          <a:xfrm>
            <a:off x="1399338" y="1877843"/>
            <a:ext cx="1874694" cy="2258939"/>
            <a:chOff x="276080" y="1165367"/>
            <a:chExt cx="1874694" cy="2258939"/>
          </a:xfrm>
        </p:grpSpPr>
        <p:pic>
          <p:nvPicPr>
            <p:cNvPr id="38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2C595FB3-59C0-4931-9A2C-1BF7412F4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5">
              <a:off x="276080" y="1165367"/>
              <a:ext cx="1874694" cy="225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B15496-ACCF-4E34-B9BE-441D0655C845}"/>
                </a:ext>
              </a:extLst>
            </p:cNvPr>
            <p:cNvSpPr txBox="1"/>
            <p:nvPr/>
          </p:nvSpPr>
          <p:spPr>
            <a:xfrm rot="21026001">
              <a:off x="513050" y="1329883"/>
              <a:ext cx="1279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SALT2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D95496-E470-4CCA-805F-A31AC26D583E}"/>
                </a:ext>
              </a:extLst>
            </p:cNvPr>
            <p:cNvSpPr txBox="1"/>
            <p:nvPr/>
          </p:nvSpPr>
          <p:spPr>
            <a:xfrm rot="21026001">
              <a:off x="445288" y="1988205"/>
              <a:ext cx="1593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uLnTx/>
                  <a:uFillTx/>
                  <a:latin typeface="-apple-system"/>
                  <a:ea typeface="+mn-ea"/>
                  <a:cs typeface="+mn-cs"/>
                </a:rPr>
                <a:t>Regularities of spectral sequences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C6A2CE-C4E5-4FAF-9EAF-3A4E05CD7409}"/>
              </a:ext>
            </a:extLst>
          </p:cNvPr>
          <p:cNvGrpSpPr/>
          <p:nvPr/>
        </p:nvGrpSpPr>
        <p:grpSpPr>
          <a:xfrm>
            <a:off x="249020" y="3450137"/>
            <a:ext cx="2227246" cy="1341425"/>
            <a:chOff x="249020" y="3450137"/>
            <a:chExt cx="2227246" cy="1341425"/>
          </a:xfrm>
        </p:grpSpPr>
        <p:pic>
          <p:nvPicPr>
            <p:cNvPr id="59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7A1652F6-5E93-414A-A8B0-892857604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69818">
              <a:off x="249020" y="3450137"/>
              <a:ext cx="2227246" cy="134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07A075-F6B4-4E9B-B6D3-2C64B7747135}"/>
                </a:ext>
              </a:extLst>
            </p:cNvPr>
            <p:cNvSpPr txBox="1"/>
            <p:nvPr/>
          </p:nvSpPr>
          <p:spPr>
            <a:xfrm rot="204164">
              <a:off x="313706" y="3516107"/>
              <a:ext cx="2162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BTS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C3AF54-0886-4B72-BCC6-8D696BD7C0AE}"/>
                </a:ext>
              </a:extLst>
            </p:cNvPr>
            <p:cNvSpPr txBox="1"/>
            <p:nvPr/>
          </p:nvSpPr>
          <p:spPr>
            <a:xfrm rot="295842">
              <a:off x="342595" y="4066946"/>
              <a:ext cx="2128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333333"/>
                  </a:solidFill>
                  <a:latin typeface="-apple-system"/>
                </a:rPr>
                <a:t>large data volume supernova search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7853241-4A70-4B0C-B296-50E190E72F56}"/>
              </a:ext>
            </a:extLst>
          </p:cNvPr>
          <p:cNvGrpSpPr/>
          <p:nvPr/>
        </p:nvGrpSpPr>
        <p:grpSpPr>
          <a:xfrm rot="21310012">
            <a:off x="975789" y="4109086"/>
            <a:ext cx="2778743" cy="1388353"/>
            <a:chOff x="2006258" y="4074915"/>
            <a:chExt cx="2778743" cy="1388353"/>
          </a:xfrm>
        </p:grpSpPr>
        <p:pic>
          <p:nvPicPr>
            <p:cNvPr id="54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349D5539-A5C5-4028-8FEC-2702B6678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55063">
              <a:off x="2701453" y="3379720"/>
              <a:ext cx="1388353" cy="277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6A613D-483E-4DD9-840A-1A4D61DBA2C2}"/>
                </a:ext>
              </a:extLst>
            </p:cNvPr>
            <p:cNvSpPr txBox="1"/>
            <p:nvPr/>
          </p:nvSpPr>
          <p:spPr>
            <a:xfrm rot="21429495">
              <a:off x="2224157" y="4153566"/>
              <a:ext cx="211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SN factory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CA81247-C901-4C1C-B1B5-A1F10F0E8922}"/>
                </a:ext>
              </a:extLst>
            </p:cNvPr>
            <p:cNvSpPr txBox="1"/>
            <p:nvPr/>
          </p:nvSpPr>
          <p:spPr>
            <a:xfrm rot="21445453">
              <a:off x="2261316" y="4682058"/>
              <a:ext cx="2357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uLnTx/>
                  <a:uFillTx/>
                  <a:latin typeface="-apple-system"/>
                  <a:ea typeface="+mn-ea"/>
                  <a:cs typeface="+mn-cs"/>
                </a:rPr>
                <a:t>Identify new correlations for close SNe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Arrow: Circular 68">
            <a:extLst>
              <a:ext uri="{FF2B5EF4-FFF2-40B4-BE49-F238E27FC236}">
                <a16:creationId xmlns:a16="http://schemas.microsoft.com/office/drawing/2014/main" id="{8F80076F-5BF0-491B-8709-70E350A8A66C}"/>
              </a:ext>
            </a:extLst>
          </p:cNvPr>
          <p:cNvSpPr/>
          <p:nvPr/>
        </p:nvSpPr>
        <p:spPr>
          <a:xfrm rot="2675003">
            <a:off x="2209800" y="1314511"/>
            <a:ext cx="641142" cy="784993"/>
          </a:xfrm>
          <a:prstGeom prst="circular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83D4BCC-D6D7-4A35-A55B-50FB3AEAA486}"/>
              </a:ext>
            </a:extLst>
          </p:cNvPr>
          <p:cNvCxnSpPr>
            <a:cxnSpLocks/>
          </p:cNvCxnSpPr>
          <p:nvPr/>
        </p:nvCxnSpPr>
        <p:spPr>
          <a:xfrm>
            <a:off x="3202750" y="2790494"/>
            <a:ext cx="1334158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2C206075-E48F-4D8A-8879-AC140A9B76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38644" y="3067694"/>
            <a:ext cx="1294602" cy="1016662"/>
          </a:xfrm>
          <a:prstGeom prst="curvedConnector3">
            <a:avLst>
              <a:gd name="adj1" fmla="val 100735"/>
            </a:avLst>
          </a:prstGeom>
          <a:ln w="1016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31839AC-1287-473E-B179-715827BE48F2}"/>
              </a:ext>
            </a:extLst>
          </p:cNvPr>
          <p:cNvSpPr txBox="1"/>
          <p:nvPr/>
        </p:nvSpPr>
        <p:spPr>
          <a:xfrm>
            <a:off x="4593197" y="1466459"/>
            <a:ext cx="7164968" cy="3801041"/>
          </a:xfrm>
          <a:prstGeom prst="rect">
            <a:avLst/>
          </a:prstGeom>
          <a:solidFill>
            <a:srgbClr val="FFFFFF">
              <a:alpha val="89804"/>
            </a:srgb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en-US" sz="1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“The new results announced by the </a:t>
            </a: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SNfactory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 come from a multi-year study devoted entirely to increasing the precision of cosmological measurements made with supernovae.”</a:t>
            </a:r>
          </a:p>
          <a:p>
            <a:endParaRPr lang="en-US" sz="2000" dirty="0">
              <a:solidFill>
                <a:srgbClr val="333333"/>
              </a:solidFill>
              <a:latin typeface="Helvetica Neue"/>
            </a:endParaRPr>
          </a:p>
          <a:p>
            <a:endParaRPr lang="en-US" sz="1200" dirty="0">
              <a:solidFill>
                <a:srgbClr val="333333"/>
              </a:solidFill>
              <a:latin typeface="Helvetica Neue"/>
            </a:endParaRPr>
          </a:p>
          <a:p>
            <a:endParaRPr lang="en-US" sz="1200" dirty="0">
              <a:solidFill>
                <a:srgbClr val="333333"/>
              </a:solidFill>
              <a:latin typeface="Helvetica Neue"/>
            </a:endParaRPr>
          </a:p>
          <a:p>
            <a:endParaRPr lang="en-US" sz="2000" dirty="0">
              <a:solidFill>
                <a:srgbClr val="333333"/>
              </a:solidFill>
              <a:latin typeface="Helvetica Neue"/>
            </a:endParaRPr>
          </a:p>
          <a:p>
            <a:r>
              <a:rPr lang="en-US" dirty="0"/>
              <a:t>- Boone, K. et al. (2021). </a:t>
            </a:r>
            <a:r>
              <a:rPr lang="en-US" b="1" dirty="0"/>
              <a:t>The Twins Embedding of Type </a:t>
            </a:r>
            <a:r>
              <a:rPr lang="en-US" b="1" dirty="0" err="1"/>
              <a:t>Ia</a:t>
            </a:r>
            <a:r>
              <a:rPr lang="en-US" b="1" dirty="0"/>
              <a:t> Supernovae. I. The Diversity of Spectra at Maximum Light</a:t>
            </a:r>
            <a:r>
              <a:rPr lang="en-US" dirty="0"/>
              <a:t>. </a:t>
            </a:r>
            <a:r>
              <a:rPr lang="en-US" i="1" dirty="0"/>
              <a:t>The Astrophysical Journal,</a:t>
            </a:r>
            <a:r>
              <a:rPr lang="en-US" dirty="0"/>
              <a:t> </a:t>
            </a:r>
            <a:r>
              <a:rPr lang="en-US" i="1" dirty="0"/>
              <a:t>912</a:t>
            </a:r>
            <a:r>
              <a:rPr lang="en-US" dirty="0"/>
              <a:t> (1): 70 DOI: </a:t>
            </a:r>
            <a:r>
              <a:rPr lang="en-US" dirty="0">
                <a:hlinkClick r:id="rId8"/>
              </a:rPr>
              <a:t>10.3847/1538-4357/abec3c</a:t>
            </a:r>
            <a:endParaRPr lang="en-US" dirty="0"/>
          </a:p>
          <a:p>
            <a:endParaRPr lang="en-US" sz="110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ACB4E3-AA17-4180-986B-543462C55DCC}"/>
              </a:ext>
            </a:extLst>
          </p:cNvPr>
          <p:cNvGrpSpPr/>
          <p:nvPr/>
        </p:nvGrpSpPr>
        <p:grpSpPr>
          <a:xfrm>
            <a:off x="2096356" y="3148295"/>
            <a:ext cx="1599269" cy="2071549"/>
            <a:chOff x="4804781" y="4443775"/>
            <a:chExt cx="1599269" cy="2071549"/>
          </a:xfrm>
        </p:grpSpPr>
        <p:pic>
          <p:nvPicPr>
            <p:cNvPr id="89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CAD4BB1A-F7BD-4781-9E54-F7FA7A0C8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32025" flipH="1">
              <a:off x="4513973" y="4765363"/>
              <a:ext cx="2071549" cy="1428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6E80372-46F6-431E-87F4-9ADAF2187E56}"/>
                </a:ext>
              </a:extLst>
            </p:cNvPr>
            <p:cNvSpPr txBox="1"/>
            <p:nvPr/>
          </p:nvSpPr>
          <p:spPr>
            <a:xfrm rot="21176811">
              <a:off x="4804781" y="4729319"/>
              <a:ext cx="1427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i="0" dirty="0">
                  <a:solidFill>
                    <a:srgbClr val="202124"/>
                  </a:solidFill>
                  <a:effectLst/>
                  <a:latin typeface="Google Sans"/>
                </a:rPr>
                <a:t>Vera C. Rubin Observatory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0FF5455-B3B7-4154-B036-EBEB9A839342}"/>
                </a:ext>
              </a:extLst>
            </p:cNvPr>
            <p:cNvSpPr txBox="1"/>
            <p:nvPr/>
          </p:nvSpPr>
          <p:spPr>
            <a:xfrm rot="21142115">
              <a:off x="4874497" y="5541808"/>
              <a:ext cx="15295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000000"/>
                  </a:solidFill>
                  <a:effectLst/>
                  <a:latin typeface="SourceSansPro"/>
                </a:rPr>
                <a:t>expected to discover over 100,000 SNe </a:t>
              </a:r>
              <a:r>
                <a:rPr lang="en-US" sz="1400" b="0" i="0" dirty="0" err="1">
                  <a:solidFill>
                    <a:srgbClr val="000000"/>
                  </a:solidFill>
                  <a:effectLst/>
                  <a:latin typeface="SourceSansPro"/>
                </a:rPr>
                <a:t>Ia</a:t>
              </a:r>
              <a:endParaRPr lang="en-US" sz="1400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57AB93F-30E6-4CC2-B1E7-5F9DD4ACCFEE}"/>
              </a:ext>
            </a:extLst>
          </p:cNvPr>
          <p:cNvGrpSpPr/>
          <p:nvPr/>
        </p:nvGrpSpPr>
        <p:grpSpPr>
          <a:xfrm rot="376987">
            <a:off x="2873143" y="1707395"/>
            <a:ext cx="1822230" cy="2092139"/>
            <a:chOff x="7917797" y="1127006"/>
            <a:chExt cx="1822230" cy="2092139"/>
          </a:xfrm>
        </p:grpSpPr>
        <p:pic>
          <p:nvPicPr>
            <p:cNvPr id="97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A040D6A0-82B3-4761-AA6F-FA467A9C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76884" flipH="1">
              <a:off x="7917797" y="1127006"/>
              <a:ext cx="1822230" cy="209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211C865-13BA-41D2-8AFD-23DAD5365A40}"/>
                </a:ext>
              </a:extLst>
            </p:cNvPr>
            <p:cNvSpPr txBox="1"/>
            <p:nvPr/>
          </p:nvSpPr>
          <p:spPr>
            <a:xfrm rot="255649">
              <a:off x="8264495" y="1347999"/>
              <a:ext cx="11288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GAIA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5F5AD9A-8568-4F1D-BD4D-DA3601FC8BBA}"/>
                </a:ext>
              </a:extLst>
            </p:cNvPr>
            <p:cNvSpPr txBox="1"/>
            <p:nvPr/>
          </p:nvSpPr>
          <p:spPr>
            <a:xfrm rot="255649">
              <a:off x="8189447" y="1924911"/>
              <a:ext cx="12171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333333"/>
                  </a:solidFill>
                  <a:latin typeface="-apple-system"/>
                </a:rPr>
                <a:t>Measure angular positions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DD19A13-C417-4DEB-A68F-E6993DBAEBD2}"/>
              </a:ext>
            </a:extLst>
          </p:cNvPr>
          <p:cNvGrpSpPr/>
          <p:nvPr/>
        </p:nvGrpSpPr>
        <p:grpSpPr>
          <a:xfrm rot="20734186">
            <a:off x="3331802" y="3272748"/>
            <a:ext cx="2194420" cy="2585446"/>
            <a:chOff x="5791111" y="1728710"/>
            <a:chExt cx="2194420" cy="2585446"/>
          </a:xfrm>
        </p:grpSpPr>
        <p:pic>
          <p:nvPicPr>
            <p:cNvPr id="93" name="Picture 4" descr="Free White Paper Cliparts, Download Free White Paper Cliparts png images,  Free ClipArts on Clipart Library">
              <a:extLst>
                <a:ext uri="{FF2B5EF4-FFF2-40B4-BE49-F238E27FC236}">
                  <a16:creationId xmlns:a16="http://schemas.microsoft.com/office/drawing/2014/main" id="{0CC87D6A-A4CB-4357-8A98-AA8ACACFD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53871" flipH="1">
              <a:off x="5595598" y="1924223"/>
              <a:ext cx="2585446" cy="219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971EAE1-F218-4838-A18B-0A87F10028E4}"/>
                </a:ext>
              </a:extLst>
            </p:cNvPr>
            <p:cNvSpPr txBox="1"/>
            <p:nvPr/>
          </p:nvSpPr>
          <p:spPr>
            <a:xfrm rot="369210">
              <a:off x="6081748" y="1828793"/>
              <a:ext cx="177595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Pan-STARRS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3FCBAB7-A34A-440A-997D-5F3490061E0F}"/>
                </a:ext>
              </a:extLst>
            </p:cNvPr>
            <p:cNvSpPr txBox="1"/>
            <p:nvPr/>
          </p:nvSpPr>
          <p:spPr>
            <a:xfrm rot="438529">
              <a:off x="5914424" y="2783890"/>
              <a:ext cx="177595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4-telescope large-field survey system to look for transient and variable sources</a:t>
              </a:r>
              <a:endParaRPr lang="en-US" sz="1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8" grpId="0"/>
      <p:bldP spid="28" grpId="0" animBg="1"/>
      <p:bldP spid="36" grpId="0" animBg="1"/>
      <p:bldP spid="69" grpId="0" animBg="1"/>
      <p:bldP spid="69" grpId="1" animBg="1"/>
      <p:bldP spid="83" grpId="0" animBg="1"/>
      <p:bldP spid="8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5B60764-C10E-494F-8713-FB90087CF4B6}"/>
              </a:ext>
            </a:extLst>
          </p:cNvPr>
          <p:cNvSpPr/>
          <p:nvPr/>
        </p:nvSpPr>
        <p:spPr>
          <a:xfrm>
            <a:off x="198049" y="3049756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BCF40-A1F0-4BE5-82E8-8042A6A41A92}"/>
              </a:ext>
            </a:extLst>
          </p:cNvPr>
          <p:cNvSpPr/>
          <p:nvPr/>
        </p:nvSpPr>
        <p:spPr>
          <a:xfrm>
            <a:off x="176615" y="5668725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23C39AF-FE64-47E0-8ED9-7136BE3BBFDE}"/>
              </a:ext>
            </a:extLst>
          </p:cNvPr>
          <p:cNvSpPr/>
          <p:nvPr/>
        </p:nvSpPr>
        <p:spPr>
          <a:xfrm>
            <a:off x="176615" y="1299186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838C320-13D9-40FD-8BD9-E65D0B1CB73A}"/>
              </a:ext>
            </a:extLst>
          </p:cNvPr>
          <p:cNvSpPr/>
          <p:nvPr/>
        </p:nvSpPr>
        <p:spPr>
          <a:xfrm>
            <a:off x="205190" y="2181587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E325F8-8375-49B8-907D-5E31ED9ECF08}"/>
              </a:ext>
            </a:extLst>
          </p:cNvPr>
          <p:cNvSpPr/>
          <p:nvPr/>
        </p:nvSpPr>
        <p:spPr>
          <a:xfrm>
            <a:off x="195664" y="3922632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290565A-D542-4862-B1F8-13F25500B7F6}"/>
              </a:ext>
            </a:extLst>
          </p:cNvPr>
          <p:cNvSpPr/>
          <p:nvPr/>
        </p:nvSpPr>
        <p:spPr>
          <a:xfrm>
            <a:off x="176613" y="4805203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01B05D-9FBE-42F2-90B7-60204EDB1C17}"/>
                  </a:ext>
                </a:extLst>
              </p:cNvPr>
              <p:cNvSpPr txBox="1"/>
              <p:nvPr/>
            </p:nvSpPr>
            <p:spPr>
              <a:xfrm>
                <a:off x="9466739" y="5350385"/>
                <a:ext cx="20900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32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01B05D-9FBE-42F2-90B7-60204EDB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739" y="5350385"/>
                <a:ext cx="2090054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277557D5-C72F-4B02-959A-160BE4696F5D}"/>
              </a:ext>
            </a:extLst>
          </p:cNvPr>
          <p:cNvSpPr txBox="1"/>
          <p:nvPr/>
        </p:nvSpPr>
        <p:spPr>
          <a:xfrm>
            <a:off x="4172386" y="1211390"/>
            <a:ext cx="355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3 assumptions</a:t>
            </a:r>
            <a:endParaRPr lang="en-US" sz="44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1B40AF9-B108-4778-B9F0-E9F87A8E2AC6}"/>
              </a:ext>
            </a:extLst>
          </p:cNvPr>
          <p:cNvCxnSpPr>
            <a:cxnSpLocks/>
          </p:cNvCxnSpPr>
          <p:nvPr/>
        </p:nvCxnSpPr>
        <p:spPr>
          <a:xfrm>
            <a:off x="7919716" y="1602342"/>
            <a:ext cx="890914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53B751D-00B0-40E7-8177-CA668C26E7CB}"/>
              </a:ext>
            </a:extLst>
          </p:cNvPr>
          <p:cNvSpPr txBox="1"/>
          <p:nvPr/>
        </p:nvSpPr>
        <p:spPr>
          <a:xfrm>
            <a:off x="8715811" y="1187679"/>
            <a:ext cx="355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scale factor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2A0C6B-5F2A-47AC-A4BB-D8E846BC85F2}"/>
              </a:ext>
            </a:extLst>
          </p:cNvPr>
          <p:cNvGrpSpPr/>
          <p:nvPr/>
        </p:nvGrpSpPr>
        <p:grpSpPr>
          <a:xfrm>
            <a:off x="4552950" y="2141567"/>
            <a:ext cx="2905125" cy="2268461"/>
            <a:chOff x="4552950" y="2503517"/>
            <a:chExt cx="2905125" cy="22684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5F75A7-F40B-4019-89F6-87107F90C43C}"/>
                </a:ext>
              </a:extLst>
            </p:cNvPr>
            <p:cNvGrpSpPr/>
            <p:nvPr/>
          </p:nvGrpSpPr>
          <p:grpSpPr>
            <a:xfrm>
              <a:off x="4757075" y="2528609"/>
              <a:ext cx="2431087" cy="2081417"/>
              <a:chOff x="5119025" y="2357159"/>
              <a:chExt cx="2431087" cy="2081417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29F450-7BFF-4BDE-88CE-1CACD7272A5C}"/>
                  </a:ext>
                </a:extLst>
              </p:cNvPr>
              <p:cNvSpPr txBox="1"/>
              <p:nvPr/>
            </p:nvSpPr>
            <p:spPr>
              <a:xfrm>
                <a:off x="5119025" y="3361358"/>
                <a:ext cx="24310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Cosmological principle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9D0E1C-3A8D-447F-952C-389AAC95187C}"/>
                  </a:ext>
                </a:extLst>
              </p:cNvPr>
              <p:cNvSpPr txBox="1"/>
              <p:nvPr/>
            </p:nvSpPr>
            <p:spPr>
              <a:xfrm>
                <a:off x="5587013" y="2357159"/>
                <a:ext cx="14951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GR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EDCADA-0DD6-4EFF-BE71-A70D39477A03}"/>
                  </a:ext>
                </a:extLst>
              </p:cNvPr>
              <p:cNvSpPr txBox="1"/>
              <p:nvPr/>
            </p:nvSpPr>
            <p:spPr>
              <a:xfrm>
                <a:off x="5587014" y="2867877"/>
                <a:ext cx="14951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13A560-6459-4180-B4DF-4D8569C2ED7A}"/>
                </a:ext>
              </a:extLst>
            </p:cNvPr>
            <p:cNvSpPr/>
            <p:nvPr/>
          </p:nvSpPr>
          <p:spPr>
            <a:xfrm>
              <a:off x="4552950" y="2503517"/>
              <a:ext cx="2905125" cy="2268461"/>
            </a:xfrm>
            <a:prstGeom prst="rect">
              <a:avLst/>
            </a:prstGeom>
            <a:solidFill>
              <a:srgbClr val="D2D2D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E350B7-D1D8-4CA2-B061-02A50767A071}"/>
              </a:ext>
            </a:extLst>
          </p:cNvPr>
          <p:cNvCxnSpPr>
            <a:cxnSpLocks/>
          </p:cNvCxnSpPr>
          <p:nvPr/>
        </p:nvCxnSpPr>
        <p:spPr>
          <a:xfrm>
            <a:off x="10479596" y="4247773"/>
            <a:ext cx="0" cy="944988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F9E3E7-6265-49DE-8DD6-22077274399D}"/>
              </a:ext>
            </a:extLst>
          </p:cNvPr>
          <p:cNvGrpSpPr/>
          <p:nvPr/>
        </p:nvGrpSpPr>
        <p:grpSpPr>
          <a:xfrm>
            <a:off x="9278778" y="2144976"/>
            <a:ext cx="2431087" cy="2268461"/>
            <a:chOff x="9278778" y="2506926"/>
            <a:chExt cx="2431087" cy="226846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44E6185-1087-4D79-AC23-10A197CF43B0}"/>
                </a:ext>
              </a:extLst>
            </p:cNvPr>
            <p:cNvGrpSpPr/>
            <p:nvPr/>
          </p:nvGrpSpPr>
          <p:grpSpPr>
            <a:xfrm>
              <a:off x="9278778" y="2535091"/>
              <a:ext cx="2431087" cy="2074632"/>
              <a:chOff x="5119025" y="2363944"/>
              <a:chExt cx="2431087" cy="207463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4329F2A-EE54-4308-9AC4-2223365E4C48}"/>
                  </a:ext>
                </a:extLst>
              </p:cNvPr>
              <p:cNvSpPr txBox="1"/>
              <p:nvPr/>
            </p:nvSpPr>
            <p:spPr>
              <a:xfrm>
                <a:off x="5119025" y="3361358"/>
                <a:ext cx="24310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energy densities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87AE9A-8F53-4496-BE6D-C87A1A3F9CAA}"/>
                  </a:ext>
                </a:extLst>
              </p:cNvPr>
              <p:cNvSpPr txBox="1"/>
              <p:nvPr/>
            </p:nvSpPr>
            <p:spPr>
              <a:xfrm>
                <a:off x="5454850" y="2363944"/>
                <a:ext cx="17594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distances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CD41AC-A62B-45FC-B11E-4E9EA91E6C66}"/>
                  </a:ext>
                </a:extLst>
              </p:cNvPr>
              <p:cNvSpPr txBox="1"/>
              <p:nvPr/>
            </p:nvSpPr>
            <p:spPr>
              <a:xfrm>
                <a:off x="5587014" y="2896452"/>
                <a:ext cx="14951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208815B-7A0D-4F2F-BFD1-A05675C9A19D}"/>
                </a:ext>
              </a:extLst>
            </p:cNvPr>
            <p:cNvSpPr/>
            <p:nvPr/>
          </p:nvSpPr>
          <p:spPr>
            <a:xfrm>
              <a:off x="9434288" y="2506926"/>
              <a:ext cx="2122504" cy="2268461"/>
            </a:xfrm>
            <a:prstGeom prst="rect">
              <a:avLst/>
            </a:prstGeom>
            <a:solidFill>
              <a:srgbClr val="D2D2D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2D3DC16-906B-4858-8261-D79C6FD84CE5}"/>
              </a:ext>
            </a:extLst>
          </p:cNvPr>
          <p:cNvSpPr/>
          <p:nvPr/>
        </p:nvSpPr>
        <p:spPr>
          <a:xfrm>
            <a:off x="9434288" y="5340027"/>
            <a:ext cx="2090054" cy="618198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DF0EA9-A11C-44ED-BBB1-052893E8BEAF}"/>
              </a:ext>
            </a:extLst>
          </p:cNvPr>
          <p:cNvSpPr txBox="1"/>
          <p:nvPr/>
        </p:nvSpPr>
        <p:spPr>
          <a:xfrm>
            <a:off x="4372286" y="4936995"/>
            <a:ext cx="3357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tool for constraining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22CE7F-459B-4EE3-9222-35C83C646C26}"/>
              </a:ext>
            </a:extLst>
          </p:cNvPr>
          <p:cNvSpPr/>
          <p:nvPr/>
        </p:nvSpPr>
        <p:spPr>
          <a:xfrm>
            <a:off x="4515166" y="5022056"/>
            <a:ext cx="3045782" cy="133054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14AE76-0CC0-41BA-8EBC-F9BDB5B3602A}"/>
              </a:ext>
            </a:extLst>
          </p:cNvPr>
          <p:cNvSpPr txBox="1"/>
          <p:nvPr/>
        </p:nvSpPr>
        <p:spPr>
          <a:xfrm>
            <a:off x="7277148" y="4479738"/>
            <a:ext cx="2404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Luminosity distance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8974766-55A5-4862-93CD-5AD209661E1A}"/>
              </a:ext>
            </a:extLst>
          </p:cNvPr>
          <p:cNvCxnSpPr>
            <a:cxnSpLocks/>
          </p:cNvCxnSpPr>
          <p:nvPr/>
        </p:nvCxnSpPr>
        <p:spPr>
          <a:xfrm>
            <a:off x="7729408" y="5687226"/>
            <a:ext cx="1549370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18848D4-2FEA-499A-99A1-4EA81B0A6EE6}"/>
              </a:ext>
            </a:extLst>
          </p:cNvPr>
          <p:cNvSpPr txBox="1"/>
          <p:nvPr/>
        </p:nvSpPr>
        <p:spPr>
          <a:xfrm>
            <a:off x="7301640" y="5825655"/>
            <a:ext cx="240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redshift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5" name="Picture 4" descr="Light Bulb With Rays Lighting Electric Lamp Creative Idea Solution Thinking  Concept Stock Illustration - Download Image Now - iStock">
            <a:extLst>
              <a:ext uri="{FF2B5EF4-FFF2-40B4-BE49-F238E27FC236}">
                <a16:creationId xmlns:a16="http://schemas.microsoft.com/office/drawing/2014/main" id="{B94AF2ED-0A82-44B7-A904-A6A1B7AA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168" y="3940954"/>
            <a:ext cx="1531610" cy="10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C89DEEF-3AC7-4389-B295-7E87093C2D20}"/>
              </a:ext>
            </a:extLst>
          </p:cNvPr>
          <p:cNvSpPr txBox="1"/>
          <p:nvPr/>
        </p:nvSpPr>
        <p:spPr>
          <a:xfrm>
            <a:off x="8001952" y="2061895"/>
            <a:ext cx="107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3600" baseline="-25000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E094150-983F-42C2-8525-0ACE49B8C5D4}"/>
              </a:ext>
            </a:extLst>
          </p:cNvPr>
          <p:cNvSpPr/>
          <p:nvPr/>
        </p:nvSpPr>
        <p:spPr>
          <a:xfrm>
            <a:off x="8221531" y="2118053"/>
            <a:ext cx="620813" cy="62081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8512E96-36CF-48AB-995F-02F4168DE446}"/>
              </a:ext>
            </a:extLst>
          </p:cNvPr>
          <p:cNvCxnSpPr>
            <a:cxnSpLocks/>
          </p:cNvCxnSpPr>
          <p:nvPr/>
        </p:nvCxnSpPr>
        <p:spPr>
          <a:xfrm>
            <a:off x="8523143" y="2931095"/>
            <a:ext cx="0" cy="991537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F3C32E0-013D-4088-A63E-50913FAA5E2D}"/>
              </a:ext>
            </a:extLst>
          </p:cNvPr>
          <p:cNvCxnSpPr>
            <a:cxnSpLocks/>
          </p:cNvCxnSpPr>
          <p:nvPr/>
        </p:nvCxnSpPr>
        <p:spPr>
          <a:xfrm flipH="1">
            <a:off x="6915150" y="4530839"/>
            <a:ext cx="923280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5D6A96B7-38F3-43B5-9B5F-7B46B24294E4}"/>
              </a:ext>
            </a:extLst>
          </p:cNvPr>
          <p:cNvGrpSpPr/>
          <p:nvPr/>
        </p:nvGrpSpPr>
        <p:grpSpPr>
          <a:xfrm>
            <a:off x="5182203" y="2825361"/>
            <a:ext cx="1416666" cy="3191288"/>
            <a:chOff x="330106" y="1214644"/>
            <a:chExt cx="2276583" cy="5128403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D2C7C8F-058E-407F-AD09-CD1EFF77CFA8}"/>
                </a:ext>
              </a:extLst>
            </p:cNvPr>
            <p:cNvSpPr/>
            <p:nvPr/>
          </p:nvSpPr>
          <p:spPr>
            <a:xfrm flipH="1">
              <a:off x="1197778" y="6250752"/>
              <a:ext cx="546079" cy="92295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34FC48F-5A6A-40EA-9874-7152B51E75B7}"/>
                </a:ext>
              </a:extLst>
            </p:cNvPr>
            <p:cNvGrpSpPr/>
            <p:nvPr/>
          </p:nvGrpSpPr>
          <p:grpSpPr>
            <a:xfrm>
              <a:off x="1359412" y="6174419"/>
              <a:ext cx="196880" cy="47360"/>
              <a:chOff x="1173296" y="6087356"/>
              <a:chExt cx="196880" cy="4736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3727F1F-EAF4-428D-8F32-5E13307BDC6A}"/>
                  </a:ext>
                </a:extLst>
              </p:cNvPr>
              <p:cNvSpPr/>
              <p:nvPr/>
            </p:nvSpPr>
            <p:spPr>
              <a:xfrm>
                <a:off x="1248877" y="608899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E4A8769-BB2D-43DB-8221-B11F46E31AAF}"/>
                  </a:ext>
                </a:extLst>
              </p:cNvPr>
              <p:cNvSpPr/>
              <p:nvPr/>
            </p:nvSpPr>
            <p:spPr>
              <a:xfrm>
                <a:off x="1173296" y="6087356"/>
                <a:ext cx="196880" cy="45719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A91D956-A5B2-4272-8A09-1D49F772D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577" y="6125313"/>
                <a:ext cx="14382" cy="64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AC890A7-A566-4B6E-9790-79DC2C0C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106" y="1817153"/>
              <a:ext cx="2276583" cy="4276390"/>
            </a:xfrm>
            <a:prstGeom prst="rect">
              <a:avLst/>
            </a:prstGeom>
          </p:spPr>
        </p:pic>
        <p:sp>
          <p:nvSpPr>
            <p:cNvPr id="100" name="Cylinder 99">
              <a:extLst>
                <a:ext uri="{FF2B5EF4-FFF2-40B4-BE49-F238E27FC236}">
                  <a16:creationId xmlns:a16="http://schemas.microsoft.com/office/drawing/2014/main" id="{470730AB-7D03-4D67-8996-AC133F9CA503}"/>
                </a:ext>
              </a:extLst>
            </p:cNvPr>
            <p:cNvSpPr/>
            <p:nvPr/>
          </p:nvSpPr>
          <p:spPr>
            <a:xfrm>
              <a:off x="1192935" y="5966307"/>
              <a:ext cx="550923" cy="376303"/>
            </a:xfrm>
            <a:prstGeom prst="can">
              <a:avLst/>
            </a:prstGeom>
            <a:solidFill>
              <a:srgbClr val="9F9B9E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6E0F23-3B12-4313-AF55-243C011962B9}"/>
                </a:ext>
              </a:extLst>
            </p:cNvPr>
            <p:cNvGrpSpPr/>
            <p:nvPr/>
          </p:nvGrpSpPr>
          <p:grpSpPr>
            <a:xfrm>
              <a:off x="917474" y="5417876"/>
              <a:ext cx="1101846" cy="680429"/>
              <a:chOff x="917474" y="5417876"/>
              <a:chExt cx="1101846" cy="680429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418CF66-7F19-4A8E-8A9A-78DB0D17760A}"/>
                  </a:ext>
                </a:extLst>
              </p:cNvPr>
              <p:cNvSpPr/>
              <p:nvPr/>
            </p:nvSpPr>
            <p:spPr>
              <a:xfrm>
                <a:off x="917474" y="5931958"/>
                <a:ext cx="1101846" cy="166347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Cylinder 102">
                <a:extLst>
                  <a:ext uri="{FF2B5EF4-FFF2-40B4-BE49-F238E27FC236}">
                    <a16:creationId xmlns:a16="http://schemas.microsoft.com/office/drawing/2014/main" id="{A1B0C33D-31E4-4450-916E-B203F0B5A79C}"/>
                  </a:ext>
                </a:extLst>
              </p:cNvPr>
              <p:cNvSpPr/>
              <p:nvPr/>
            </p:nvSpPr>
            <p:spPr>
              <a:xfrm>
                <a:off x="917474" y="5417876"/>
                <a:ext cx="1101846" cy="677731"/>
              </a:xfrm>
              <a:prstGeom prst="can">
                <a:avLst/>
              </a:prstGeom>
              <a:solidFill>
                <a:srgbClr val="4472C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7A178C6B-A5D4-42DB-B011-00D7821A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026" y="5335044"/>
              <a:ext cx="1574740" cy="144409"/>
            </a:xfrm>
            <a:prstGeom prst="rect">
              <a:avLst/>
            </a:prstGeom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EC3C15D-1DAC-48B7-AFD3-FED41A5C122A}"/>
                </a:ext>
              </a:extLst>
            </p:cNvPr>
            <p:cNvGrpSpPr/>
            <p:nvPr/>
          </p:nvGrpSpPr>
          <p:grpSpPr>
            <a:xfrm>
              <a:off x="1112264" y="4993460"/>
              <a:ext cx="727965" cy="524972"/>
              <a:chOff x="4949496" y="4081643"/>
              <a:chExt cx="653076" cy="474563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831F6644-4BA1-4B9E-9D51-C8BD8AA8FB0D}"/>
                  </a:ext>
                </a:extLst>
              </p:cNvPr>
              <p:cNvGrpSpPr/>
              <p:nvPr/>
            </p:nvGrpSpPr>
            <p:grpSpPr>
              <a:xfrm>
                <a:off x="4973920" y="4091690"/>
                <a:ext cx="544542" cy="365125"/>
                <a:chOff x="5951508" y="3594343"/>
                <a:chExt cx="760215" cy="517264"/>
              </a:xfrm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733D0242-0133-4FC5-B285-64E925A8C019}"/>
                    </a:ext>
                  </a:extLst>
                </p:cNvPr>
                <p:cNvGrpSpPr/>
                <p:nvPr/>
              </p:nvGrpSpPr>
              <p:grpSpPr>
                <a:xfrm>
                  <a:off x="6318467" y="3744241"/>
                  <a:ext cx="318780" cy="152161"/>
                  <a:chOff x="5535082" y="3935564"/>
                  <a:chExt cx="388060" cy="203507"/>
                </a:xfrm>
              </p:grpSpPr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D8C28D10-F7F8-4DAF-8A9B-4B8FD8EA20D0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C5F80D94-B3D0-4173-9FFE-7C9293D03D1C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BAB605E6-3E97-47A5-AB77-19C71BE45F6C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27A203F0-EFA5-471D-A33A-8D7892F296BB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Oval 301">
                    <a:extLst>
                      <a:ext uri="{FF2B5EF4-FFF2-40B4-BE49-F238E27FC236}">
                        <a16:creationId xmlns:a16="http://schemas.microsoft.com/office/drawing/2014/main" id="{8E7BFBFF-61B4-46E7-8D83-7D24157FD062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Oval 302">
                    <a:extLst>
                      <a:ext uri="{FF2B5EF4-FFF2-40B4-BE49-F238E27FC236}">
                        <a16:creationId xmlns:a16="http://schemas.microsoft.com/office/drawing/2014/main" id="{B204DA1F-01B8-45CB-A171-71D0C6DF2C63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Oval 303">
                    <a:extLst>
                      <a:ext uri="{FF2B5EF4-FFF2-40B4-BE49-F238E27FC236}">
                        <a16:creationId xmlns:a16="http://schemas.microsoft.com/office/drawing/2014/main" id="{AD294B8F-798F-4C80-8FAB-B4662D564B3C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Oval 304">
                    <a:extLst>
                      <a:ext uri="{FF2B5EF4-FFF2-40B4-BE49-F238E27FC236}">
                        <a16:creationId xmlns:a16="http://schemas.microsoft.com/office/drawing/2014/main" id="{5CF01257-229D-4950-8FD0-424A1FAADC44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Oval 305">
                    <a:extLst>
                      <a:ext uri="{FF2B5EF4-FFF2-40B4-BE49-F238E27FC236}">
                        <a16:creationId xmlns:a16="http://schemas.microsoft.com/office/drawing/2014/main" id="{6591A01E-C1EC-46BF-BA96-352AA1D2572D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7D063EE2-550D-4B43-B1DB-11F061D699BD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1BBDC195-674B-4E67-A626-7D58B4F6E8BE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A5071638-4026-44B7-8F2F-7BAA5D856A89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A4BCB403-2342-40A2-B2CB-5442F402D543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Oval 310">
                    <a:extLst>
                      <a:ext uri="{FF2B5EF4-FFF2-40B4-BE49-F238E27FC236}">
                        <a16:creationId xmlns:a16="http://schemas.microsoft.com/office/drawing/2014/main" id="{3352F9C4-2BCF-4A8F-B532-E40D21620CB8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E00721CB-D4E9-4DFA-AAA0-1EB0336D644B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A97D7760-4A49-4C86-BAE6-44DF5229EE9E}"/>
                    </a:ext>
                  </a:extLst>
                </p:cNvPr>
                <p:cNvGrpSpPr/>
                <p:nvPr/>
              </p:nvGrpSpPr>
              <p:grpSpPr>
                <a:xfrm rot="2653071">
                  <a:off x="6296280" y="3841713"/>
                  <a:ext cx="305425" cy="152161"/>
                  <a:chOff x="6259786" y="4693944"/>
                  <a:chExt cx="388060" cy="203507"/>
                </a:xfrm>
              </p:grpSpPr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4F146AC-0593-466B-AE13-55A1D0A7A3D4}"/>
                      </a:ext>
                    </a:extLst>
                  </p:cNvPr>
                  <p:cNvSpPr/>
                  <p:nvPr/>
                </p:nvSpPr>
                <p:spPr>
                  <a:xfrm>
                    <a:off x="6293654" y="474199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34A46D7B-2A73-4178-AE9D-1F8E9616C563}"/>
                      </a:ext>
                    </a:extLst>
                  </p:cNvPr>
                  <p:cNvSpPr/>
                  <p:nvPr/>
                </p:nvSpPr>
                <p:spPr>
                  <a:xfrm>
                    <a:off x="6430179" y="475007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E6672DB2-0642-44A2-98ED-6DFA5389E4EB}"/>
                      </a:ext>
                    </a:extLst>
                  </p:cNvPr>
                  <p:cNvSpPr/>
                  <p:nvPr/>
                </p:nvSpPr>
                <p:spPr>
                  <a:xfrm>
                    <a:off x="6364208" y="469879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9926FE13-7595-4CD7-900B-B8EB117E7E25}"/>
                      </a:ext>
                    </a:extLst>
                  </p:cNvPr>
                  <p:cNvSpPr/>
                  <p:nvPr/>
                </p:nvSpPr>
                <p:spPr>
                  <a:xfrm>
                    <a:off x="6392783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B388F9D5-3914-484A-97CF-0EA171FC1030}"/>
                      </a:ext>
                    </a:extLst>
                  </p:cNvPr>
                  <p:cNvSpPr/>
                  <p:nvPr/>
                </p:nvSpPr>
                <p:spPr>
                  <a:xfrm>
                    <a:off x="6487329" y="472200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7737F87E-B2D2-4BDE-8ED0-DED286D07CA8}"/>
                      </a:ext>
                    </a:extLst>
                  </p:cNvPr>
                  <p:cNvSpPr/>
                  <p:nvPr/>
                </p:nvSpPr>
                <p:spPr>
                  <a:xfrm>
                    <a:off x="6430179" y="469394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4A4F46AB-B2D8-43C8-BE54-301C356CFC1B}"/>
                      </a:ext>
                    </a:extLst>
                  </p:cNvPr>
                  <p:cNvSpPr/>
                  <p:nvPr/>
                </p:nvSpPr>
                <p:spPr>
                  <a:xfrm>
                    <a:off x="6515904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07FF3159-8A4D-4F4B-9B4B-EEFF8058A4B0}"/>
                      </a:ext>
                    </a:extLst>
                  </p:cNvPr>
                  <p:cNvSpPr/>
                  <p:nvPr/>
                </p:nvSpPr>
                <p:spPr>
                  <a:xfrm>
                    <a:off x="6553300" y="4750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5F4CDEA1-0D9A-440A-BAE6-76D12334642C}"/>
                      </a:ext>
                    </a:extLst>
                  </p:cNvPr>
                  <p:cNvSpPr/>
                  <p:nvPr/>
                </p:nvSpPr>
                <p:spPr>
                  <a:xfrm>
                    <a:off x="6590696" y="478813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14AD003D-6E8A-4E0A-9ED3-DA9AFDE3853E}"/>
                      </a:ext>
                    </a:extLst>
                  </p:cNvPr>
                  <p:cNvSpPr/>
                  <p:nvPr/>
                </p:nvSpPr>
                <p:spPr>
                  <a:xfrm>
                    <a:off x="6292771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F81129C1-9C0E-4D35-94A7-B1649B174D44}"/>
                      </a:ext>
                    </a:extLst>
                  </p:cNvPr>
                  <p:cNvSpPr/>
                  <p:nvPr/>
                </p:nvSpPr>
                <p:spPr>
                  <a:xfrm>
                    <a:off x="6259786" y="47881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F1B825D8-346A-4339-AC80-EE204F70DD93}"/>
                      </a:ext>
                    </a:extLst>
                  </p:cNvPr>
                  <p:cNvSpPr/>
                  <p:nvPr/>
                </p:nvSpPr>
                <p:spPr>
                  <a:xfrm>
                    <a:off x="6355387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99009B4B-A57F-462A-89CE-853C136B4D61}"/>
                      </a:ext>
                    </a:extLst>
                  </p:cNvPr>
                  <p:cNvSpPr/>
                  <p:nvPr/>
                </p:nvSpPr>
                <p:spPr>
                  <a:xfrm>
                    <a:off x="6349921" y="484132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Oval 295">
                    <a:extLst>
                      <a:ext uri="{FF2B5EF4-FFF2-40B4-BE49-F238E27FC236}">
                        <a16:creationId xmlns:a16="http://schemas.microsoft.com/office/drawing/2014/main" id="{3543B747-A107-4BF8-A92A-0A1DEE42DB45}"/>
                      </a:ext>
                    </a:extLst>
                  </p:cNvPr>
                  <p:cNvSpPr/>
                  <p:nvPr/>
                </p:nvSpPr>
                <p:spPr>
                  <a:xfrm>
                    <a:off x="6288361" y="484132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CBF80E4E-5594-4C01-AEEA-C7508394A925}"/>
                      </a:ext>
                    </a:extLst>
                  </p:cNvPr>
                  <p:cNvSpPr/>
                  <p:nvPr/>
                </p:nvSpPr>
                <p:spPr>
                  <a:xfrm>
                    <a:off x="6308029" y="483132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A9F37CFF-175D-427C-98E6-1492E4FA4139}"/>
                    </a:ext>
                  </a:extLst>
                </p:cNvPr>
                <p:cNvGrpSpPr/>
                <p:nvPr/>
              </p:nvGrpSpPr>
              <p:grpSpPr>
                <a:xfrm rot="9298980">
                  <a:off x="6071576" y="3893733"/>
                  <a:ext cx="318780" cy="152161"/>
                  <a:chOff x="6259786" y="4693944"/>
                  <a:chExt cx="388060" cy="203507"/>
                </a:xfrm>
              </p:grpSpPr>
              <p:sp>
                <p:nvSpPr>
                  <p:cNvPr id="268" name="Oval 267">
                    <a:extLst>
                      <a:ext uri="{FF2B5EF4-FFF2-40B4-BE49-F238E27FC236}">
                        <a16:creationId xmlns:a16="http://schemas.microsoft.com/office/drawing/2014/main" id="{CE7E6FD3-9E0E-42A9-9813-48283F1D6C51}"/>
                      </a:ext>
                    </a:extLst>
                  </p:cNvPr>
                  <p:cNvSpPr/>
                  <p:nvPr/>
                </p:nvSpPr>
                <p:spPr>
                  <a:xfrm>
                    <a:off x="6293654" y="474199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76539513-982D-4FB6-A091-1CC7C739393B}"/>
                      </a:ext>
                    </a:extLst>
                  </p:cNvPr>
                  <p:cNvSpPr/>
                  <p:nvPr/>
                </p:nvSpPr>
                <p:spPr>
                  <a:xfrm>
                    <a:off x="6430179" y="475007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D19FA974-D2D4-492C-9217-8079ECEA71CA}"/>
                      </a:ext>
                    </a:extLst>
                  </p:cNvPr>
                  <p:cNvSpPr/>
                  <p:nvPr/>
                </p:nvSpPr>
                <p:spPr>
                  <a:xfrm>
                    <a:off x="6364208" y="469879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A413BE16-FC00-438B-B850-CBBC67E64A77}"/>
                      </a:ext>
                    </a:extLst>
                  </p:cNvPr>
                  <p:cNvSpPr/>
                  <p:nvPr/>
                </p:nvSpPr>
                <p:spPr>
                  <a:xfrm>
                    <a:off x="6392783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Oval 271">
                    <a:extLst>
                      <a:ext uri="{FF2B5EF4-FFF2-40B4-BE49-F238E27FC236}">
                        <a16:creationId xmlns:a16="http://schemas.microsoft.com/office/drawing/2014/main" id="{D921C5BE-44F4-47EC-A278-189031C1DBEE}"/>
                      </a:ext>
                    </a:extLst>
                  </p:cNvPr>
                  <p:cNvSpPr/>
                  <p:nvPr/>
                </p:nvSpPr>
                <p:spPr>
                  <a:xfrm>
                    <a:off x="6487329" y="472200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Oval 272">
                    <a:extLst>
                      <a:ext uri="{FF2B5EF4-FFF2-40B4-BE49-F238E27FC236}">
                        <a16:creationId xmlns:a16="http://schemas.microsoft.com/office/drawing/2014/main" id="{560906D1-3F78-49FE-8CDE-A971CF5ECFB9}"/>
                      </a:ext>
                    </a:extLst>
                  </p:cNvPr>
                  <p:cNvSpPr/>
                  <p:nvPr/>
                </p:nvSpPr>
                <p:spPr>
                  <a:xfrm>
                    <a:off x="6430179" y="469394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Oval 273">
                    <a:extLst>
                      <a:ext uri="{FF2B5EF4-FFF2-40B4-BE49-F238E27FC236}">
                        <a16:creationId xmlns:a16="http://schemas.microsoft.com/office/drawing/2014/main" id="{677525C9-6BFD-4FB1-9A28-30D88D473103}"/>
                      </a:ext>
                    </a:extLst>
                  </p:cNvPr>
                  <p:cNvSpPr/>
                  <p:nvPr/>
                </p:nvSpPr>
                <p:spPr>
                  <a:xfrm>
                    <a:off x="6515904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532AED03-6F7B-415A-B925-ECA747046AB3}"/>
                      </a:ext>
                    </a:extLst>
                  </p:cNvPr>
                  <p:cNvSpPr/>
                  <p:nvPr/>
                </p:nvSpPr>
                <p:spPr>
                  <a:xfrm>
                    <a:off x="6553300" y="4750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01CDF10D-D9CE-4B00-892E-F2E3CAA02336}"/>
                      </a:ext>
                    </a:extLst>
                  </p:cNvPr>
                  <p:cNvSpPr/>
                  <p:nvPr/>
                </p:nvSpPr>
                <p:spPr>
                  <a:xfrm>
                    <a:off x="6590696" y="478813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F9263A6F-3FBB-49C5-92E4-8B1C2510BA53}"/>
                      </a:ext>
                    </a:extLst>
                  </p:cNvPr>
                  <p:cNvSpPr/>
                  <p:nvPr/>
                </p:nvSpPr>
                <p:spPr>
                  <a:xfrm>
                    <a:off x="6292771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FC36C793-93ED-40EB-8E28-40D974898C07}"/>
                      </a:ext>
                    </a:extLst>
                  </p:cNvPr>
                  <p:cNvSpPr/>
                  <p:nvPr/>
                </p:nvSpPr>
                <p:spPr>
                  <a:xfrm>
                    <a:off x="6259786" y="47881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02AF0AC0-F48F-4AED-938F-5A7AA741F054}"/>
                      </a:ext>
                    </a:extLst>
                  </p:cNvPr>
                  <p:cNvSpPr/>
                  <p:nvPr/>
                </p:nvSpPr>
                <p:spPr>
                  <a:xfrm>
                    <a:off x="6355387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E62C1220-A5AC-4F08-BC9A-6879215788AB}"/>
                      </a:ext>
                    </a:extLst>
                  </p:cNvPr>
                  <p:cNvSpPr/>
                  <p:nvPr/>
                </p:nvSpPr>
                <p:spPr>
                  <a:xfrm>
                    <a:off x="6349921" y="484132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1AEBFFEE-AE9D-4FA4-8BF1-1FA45A564E1B}"/>
                      </a:ext>
                    </a:extLst>
                  </p:cNvPr>
                  <p:cNvSpPr/>
                  <p:nvPr/>
                </p:nvSpPr>
                <p:spPr>
                  <a:xfrm>
                    <a:off x="6288361" y="484132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5F1216FC-8819-4903-9C3B-2657FF945E5E}"/>
                      </a:ext>
                    </a:extLst>
                  </p:cNvPr>
                  <p:cNvSpPr/>
                  <p:nvPr/>
                </p:nvSpPr>
                <p:spPr>
                  <a:xfrm>
                    <a:off x="6308029" y="483132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74D3A340-3403-41AA-B546-5D0DF46994B4}"/>
                    </a:ext>
                  </a:extLst>
                </p:cNvPr>
                <p:cNvGrpSpPr/>
                <p:nvPr/>
              </p:nvGrpSpPr>
              <p:grpSpPr>
                <a:xfrm rot="15680473">
                  <a:off x="6107971" y="3738589"/>
                  <a:ext cx="207974" cy="180978"/>
                  <a:chOff x="6259786" y="4693944"/>
                  <a:chExt cx="388060" cy="203507"/>
                </a:xfrm>
              </p:grpSpPr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631DB6B8-97ED-4EC0-ACD8-B0034A0F9CA8}"/>
                      </a:ext>
                    </a:extLst>
                  </p:cNvPr>
                  <p:cNvSpPr/>
                  <p:nvPr/>
                </p:nvSpPr>
                <p:spPr>
                  <a:xfrm>
                    <a:off x="6293654" y="474199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478B8E88-3F95-47C2-965A-0B3A994F631A}"/>
                      </a:ext>
                    </a:extLst>
                  </p:cNvPr>
                  <p:cNvSpPr/>
                  <p:nvPr/>
                </p:nvSpPr>
                <p:spPr>
                  <a:xfrm>
                    <a:off x="6430179" y="475007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1E0F66FC-C19B-4DFE-92D2-2479A169E65D}"/>
                      </a:ext>
                    </a:extLst>
                  </p:cNvPr>
                  <p:cNvSpPr/>
                  <p:nvPr/>
                </p:nvSpPr>
                <p:spPr>
                  <a:xfrm>
                    <a:off x="6364208" y="469879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A2CE30AD-1AFB-40FE-B57A-3A1284D49628}"/>
                      </a:ext>
                    </a:extLst>
                  </p:cNvPr>
                  <p:cNvSpPr/>
                  <p:nvPr/>
                </p:nvSpPr>
                <p:spPr>
                  <a:xfrm>
                    <a:off x="6392783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9BCB1786-52CF-4621-B373-E625F25B7DFF}"/>
                      </a:ext>
                    </a:extLst>
                  </p:cNvPr>
                  <p:cNvSpPr/>
                  <p:nvPr/>
                </p:nvSpPr>
                <p:spPr>
                  <a:xfrm>
                    <a:off x="6487329" y="472200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49EC1656-DBD4-4DC1-86C9-177A3CBF9BFA}"/>
                      </a:ext>
                    </a:extLst>
                  </p:cNvPr>
                  <p:cNvSpPr/>
                  <p:nvPr/>
                </p:nvSpPr>
                <p:spPr>
                  <a:xfrm>
                    <a:off x="6430179" y="469394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EC388439-1F9C-4547-AFA5-9871C3C26CB7}"/>
                      </a:ext>
                    </a:extLst>
                  </p:cNvPr>
                  <p:cNvSpPr/>
                  <p:nvPr/>
                </p:nvSpPr>
                <p:spPr>
                  <a:xfrm>
                    <a:off x="6515904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868FB98E-C848-4CA8-A53F-DBDE2C8FF68F}"/>
                      </a:ext>
                    </a:extLst>
                  </p:cNvPr>
                  <p:cNvSpPr/>
                  <p:nvPr/>
                </p:nvSpPr>
                <p:spPr>
                  <a:xfrm>
                    <a:off x="6553300" y="4750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5370EFC0-BA57-48A0-B33F-3A1B872C8023}"/>
                      </a:ext>
                    </a:extLst>
                  </p:cNvPr>
                  <p:cNvSpPr/>
                  <p:nvPr/>
                </p:nvSpPr>
                <p:spPr>
                  <a:xfrm>
                    <a:off x="6590696" y="478813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ADE91787-DF9F-44AC-ABE1-45A53E31C7C1}"/>
                      </a:ext>
                    </a:extLst>
                  </p:cNvPr>
                  <p:cNvSpPr/>
                  <p:nvPr/>
                </p:nvSpPr>
                <p:spPr>
                  <a:xfrm>
                    <a:off x="6292771" y="477813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99EB47DB-3C3D-4CDF-A367-8FE8808F552B}"/>
                      </a:ext>
                    </a:extLst>
                  </p:cNvPr>
                  <p:cNvSpPr/>
                  <p:nvPr/>
                </p:nvSpPr>
                <p:spPr>
                  <a:xfrm>
                    <a:off x="6259786" y="47881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F8694447-A84E-485E-B4C4-09B78AEFD7C2}"/>
                      </a:ext>
                    </a:extLst>
                  </p:cNvPr>
                  <p:cNvSpPr/>
                  <p:nvPr/>
                </p:nvSpPr>
                <p:spPr>
                  <a:xfrm>
                    <a:off x="6355387" y="477005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D67527DB-54C3-4507-BAEF-9ABE5C268486}"/>
                      </a:ext>
                    </a:extLst>
                  </p:cNvPr>
                  <p:cNvSpPr/>
                  <p:nvPr/>
                </p:nvSpPr>
                <p:spPr>
                  <a:xfrm>
                    <a:off x="6349921" y="484132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20AC1D9B-8F05-4F52-AE98-AF2CF15C1DEC}"/>
                      </a:ext>
                    </a:extLst>
                  </p:cNvPr>
                  <p:cNvSpPr/>
                  <p:nvPr/>
                </p:nvSpPr>
                <p:spPr>
                  <a:xfrm>
                    <a:off x="6288361" y="484132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819F7B4A-5D6A-4B78-9C65-12BC470AF6A9}"/>
                      </a:ext>
                    </a:extLst>
                  </p:cNvPr>
                  <p:cNvSpPr/>
                  <p:nvPr/>
                </p:nvSpPr>
                <p:spPr>
                  <a:xfrm>
                    <a:off x="6308029" y="483132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006942B-38B5-4A02-8EE0-363EC22BD971}"/>
                    </a:ext>
                  </a:extLst>
                </p:cNvPr>
                <p:cNvGrpSpPr/>
                <p:nvPr/>
              </p:nvGrpSpPr>
              <p:grpSpPr>
                <a:xfrm>
                  <a:off x="6216090" y="3746054"/>
                  <a:ext cx="186920" cy="152161"/>
                  <a:chOff x="6717187" y="4023220"/>
                  <a:chExt cx="227543" cy="203507"/>
                </a:xfrm>
              </p:grpSpPr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9D9154C4-A4F0-43FC-B3F9-719C818C8D19}"/>
                      </a:ext>
                    </a:extLst>
                  </p:cNvPr>
                  <p:cNvSpPr/>
                  <p:nvPr/>
                </p:nvSpPr>
                <p:spPr>
                  <a:xfrm>
                    <a:off x="6751055" y="407127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Oval 242">
                    <a:extLst>
                      <a:ext uri="{FF2B5EF4-FFF2-40B4-BE49-F238E27FC236}">
                        <a16:creationId xmlns:a16="http://schemas.microsoft.com/office/drawing/2014/main" id="{6E378FE7-85E9-4AD1-B300-05BBF5274427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793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Oval 243">
                    <a:extLst>
                      <a:ext uri="{FF2B5EF4-FFF2-40B4-BE49-F238E27FC236}">
                        <a16:creationId xmlns:a16="http://schemas.microsoft.com/office/drawing/2014/main" id="{91B5770D-FC03-4821-B7C3-F7783D7A92D1}"/>
                      </a:ext>
                    </a:extLst>
                  </p:cNvPr>
                  <p:cNvSpPr/>
                  <p:nvPr/>
                </p:nvSpPr>
                <p:spPr>
                  <a:xfrm>
                    <a:off x="6821609" y="4028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Oval 244">
                    <a:extLst>
                      <a:ext uri="{FF2B5EF4-FFF2-40B4-BE49-F238E27FC236}">
                        <a16:creationId xmlns:a16="http://schemas.microsoft.com/office/drawing/2014/main" id="{2D86D43C-BEE2-4B6D-B379-0CA34842CD59}"/>
                      </a:ext>
                    </a:extLst>
                  </p:cNvPr>
                  <p:cNvSpPr/>
                  <p:nvPr/>
                </p:nvSpPr>
                <p:spPr>
                  <a:xfrm>
                    <a:off x="6850184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Oval 245">
                    <a:extLst>
                      <a:ext uri="{FF2B5EF4-FFF2-40B4-BE49-F238E27FC236}">
                        <a16:creationId xmlns:a16="http://schemas.microsoft.com/office/drawing/2014/main" id="{0A248300-26AC-4652-B507-72D666186504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2322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C4CA2E8E-F5C3-49DE-8C89-8A2CE2248812}"/>
                      </a:ext>
                    </a:extLst>
                  </p:cNvPr>
                  <p:cNvSpPr/>
                  <p:nvPr/>
                </p:nvSpPr>
                <p:spPr>
                  <a:xfrm>
                    <a:off x="6750172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B01114B5-7854-47DD-BB29-1EA0A83E688D}"/>
                      </a:ext>
                    </a:extLst>
                  </p:cNvPr>
                  <p:cNvSpPr/>
                  <p:nvPr/>
                </p:nvSpPr>
                <p:spPr>
                  <a:xfrm>
                    <a:off x="6717187" y="411740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6907FBC8-1343-4A4E-9E53-9F86E14EA6CB}"/>
                      </a:ext>
                    </a:extLst>
                  </p:cNvPr>
                  <p:cNvSpPr/>
                  <p:nvPr/>
                </p:nvSpPr>
                <p:spPr>
                  <a:xfrm>
                    <a:off x="6812788" y="409933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BE3A3EE8-0794-48C7-832D-10A1F61F62AC}"/>
                      </a:ext>
                    </a:extLst>
                  </p:cNvPr>
                  <p:cNvSpPr/>
                  <p:nvPr/>
                </p:nvSpPr>
                <p:spPr>
                  <a:xfrm>
                    <a:off x="6807322" y="4170598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A5688568-5C6A-4342-9715-31372ED8CC95}"/>
                      </a:ext>
                    </a:extLst>
                  </p:cNvPr>
                  <p:cNvSpPr/>
                  <p:nvPr/>
                </p:nvSpPr>
                <p:spPr>
                  <a:xfrm>
                    <a:off x="6745762" y="417059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6342C192-D1B9-46CF-A9C3-1327FE20D254}"/>
                      </a:ext>
                    </a:extLst>
                  </p:cNvPr>
                  <p:cNvSpPr/>
                  <p:nvPr/>
                </p:nvSpPr>
                <p:spPr>
                  <a:xfrm>
                    <a:off x="6765430" y="416060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24D0E254-EBF9-49BF-8A4C-05FE8238163C}"/>
                    </a:ext>
                  </a:extLst>
                </p:cNvPr>
                <p:cNvGrpSpPr/>
                <p:nvPr/>
              </p:nvGrpSpPr>
              <p:grpSpPr>
                <a:xfrm>
                  <a:off x="6314195" y="3881936"/>
                  <a:ext cx="186920" cy="152161"/>
                  <a:chOff x="6717187" y="4023220"/>
                  <a:chExt cx="227543" cy="203507"/>
                </a:xfrm>
              </p:grpSpPr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891DBA46-426E-4EAD-9C28-41762E711BB9}"/>
                      </a:ext>
                    </a:extLst>
                  </p:cNvPr>
                  <p:cNvSpPr/>
                  <p:nvPr/>
                </p:nvSpPr>
                <p:spPr>
                  <a:xfrm>
                    <a:off x="6751055" y="407127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9200D1A-BCD6-4C3B-BE29-CE8961CA2B6F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793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745F68BC-B2CF-4AD4-A29D-6CEDD28C9501}"/>
                      </a:ext>
                    </a:extLst>
                  </p:cNvPr>
                  <p:cNvSpPr/>
                  <p:nvPr/>
                </p:nvSpPr>
                <p:spPr>
                  <a:xfrm>
                    <a:off x="6821609" y="4028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85B54D8F-93EA-4899-A41D-A781221F2BC5}"/>
                      </a:ext>
                    </a:extLst>
                  </p:cNvPr>
                  <p:cNvSpPr/>
                  <p:nvPr/>
                </p:nvSpPr>
                <p:spPr>
                  <a:xfrm>
                    <a:off x="6850184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C1CF7ADD-0A0C-41C2-BA6E-DB0CB6232983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2322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15ADB2A7-198D-4C25-B33B-76605F2441E2}"/>
                      </a:ext>
                    </a:extLst>
                  </p:cNvPr>
                  <p:cNvSpPr/>
                  <p:nvPr/>
                </p:nvSpPr>
                <p:spPr>
                  <a:xfrm>
                    <a:off x="6750172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79C43770-FCB5-484D-8E76-C14A6E9D13A6}"/>
                      </a:ext>
                    </a:extLst>
                  </p:cNvPr>
                  <p:cNvSpPr/>
                  <p:nvPr/>
                </p:nvSpPr>
                <p:spPr>
                  <a:xfrm>
                    <a:off x="6717187" y="411740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58F4D363-FF87-4B91-B98A-211EE6A1CC3B}"/>
                      </a:ext>
                    </a:extLst>
                  </p:cNvPr>
                  <p:cNvSpPr/>
                  <p:nvPr/>
                </p:nvSpPr>
                <p:spPr>
                  <a:xfrm>
                    <a:off x="6812788" y="409933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1FA867B9-DA31-4405-87FC-157D24039B84}"/>
                      </a:ext>
                    </a:extLst>
                  </p:cNvPr>
                  <p:cNvSpPr/>
                  <p:nvPr/>
                </p:nvSpPr>
                <p:spPr>
                  <a:xfrm>
                    <a:off x="6807322" y="4170598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28BCC22B-7AA6-4BAF-8C7B-A0B10191DDDC}"/>
                      </a:ext>
                    </a:extLst>
                  </p:cNvPr>
                  <p:cNvSpPr/>
                  <p:nvPr/>
                </p:nvSpPr>
                <p:spPr>
                  <a:xfrm>
                    <a:off x="6745762" y="417059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E646E161-C487-46D5-8234-922BD27991DF}"/>
                      </a:ext>
                    </a:extLst>
                  </p:cNvPr>
                  <p:cNvSpPr/>
                  <p:nvPr/>
                </p:nvSpPr>
                <p:spPr>
                  <a:xfrm>
                    <a:off x="6765430" y="416060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DBB49C98-97F5-4000-BED2-19BF816C65EA}"/>
                    </a:ext>
                  </a:extLst>
                </p:cNvPr>
                <p:cNvGrpSpPr/>
                <p:nvPr/>
              </p:nvGrpSpPr>
              <p:grpSpPr>
                <a:xfrm>
                  <a:off x="6126927" y="3844932"/>
                  <a:ext cx="186920" cy="152161"/>
                  <a:chOff x="6717187" y="4023220"/>
                  <a:chExt cx="227543" cy="203507"/>
                </a:xfrm>
              </p:grpSpPr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4BC7AD53-33FD-48B1-9505-ED537D0F9C3B}"/>
                      </a:ext>
                    </a:extLst>
                  </p:cNvPr>
                  <p:cNvSpPr/>
                  <p:nvPr/>
                </p:nvSpPr>
                <p:spPr>
                  <a:xfrm>
                    <a:off x="6751055" y="407127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F2028E57-FB23-4956-BCA1-6D3649D69472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793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9C4D7A87-29E0-43A0-AC45-E23F35666A9E}"/>
                      </a:ext>
                    </a:extLst>
                  </p:cNvPr>
                  <p:cNvSpPr/>
                  <p:nvPr/>
                </p:nvSpPr>
                <p:spPr>
                  <a:xfrm>
                    <a:off x="6821609" y="402807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CA7E1D99-55DB-4685-883F-46593A21449E}"/>
                      </a:ext>
                    </a:extLst>
                  </p:cNvPr>
                  <p:cNvSpPr/>
                  <p:nvPr/>
                </p:nvSpPr>
                <p:spPr>
                  <a:xfrm>
                    <a:off x="6850184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FFCD2FE8-8EA9-4FD1-B171-91FB21F1D6DC}"/>
                      </a:ext>
                    </a:extLst>
                  </p:cNvPr>
                  <p:cNvSpPr/>
                  <p:nvPr/>
                </p:nvSpPr>
                <p:spPr>
                  <a:xfrm>
                    <a:off x="6887580" y="402322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086BC844-5C56-49F4-881B-EA70B16ED7FD}"/>
                      </a:ext>
                    </a:extLst>
                  </p:cNvPr>
                  <p:cNvSpPr/>
                  <p:nvPr/>
                </p:nvSpPr>
                <p:spPr>
                  <a:xfrm>
                    <a:off x="6750172" y="410741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591B2394-9D79-4E48-AC8D-3EFBF83ABA33}"/>
                      </a:ext>
                    </a:extLst>
                  </p:cNvPr>
                  <p:cNvSpPr/>
                  <p:nvPr/>
                </p:nvSpPr>
                <p:spPr>
                  <a:xfrm>
                    <a:off x="6717187" y="411740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E4736839-0A70-498F-93F8-0DA8B2E34485}"/>
                      </a:ext>
                    </a:extLst>
                  </p:cNvPr>
                  <p:cNvSpPr/>
                  <p:nvPr/>
                </p:nvSpPr>
                <p:spPr>
                  <a:xfrm>
                    <a:off x="6812788" y="409933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1737C495-8799-4F76-8980-02E570DF6EE6}"/>
                      </a:ext>
                    </a:extLst>
                  </p:cNvPr>
                  <p:cNvSpPr/>
                  <p:nvPr/>
                </p:nvSpPr>
                <p:spPr>
                  <a:xfrm>
                    <a:off x="6807322" y="4170598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A85FD41-C592-4260-88F5-8C123388B67A}"/>
                      </a:ext>
                    </a:extLst>
                  </p:cNvPr>
                  <p:cNvSpPr/>
                  <p:nvPr/>
                </p:nvSpPr>
                <p:spPr>
                  <a:xfrm>
                    <a:off x="6745762" y="417059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8FB1B472-DDDA-4BEA-A809-FEAC10EE65B3}"/>
                      </a:ext>
                    </a:extLst>
                  </p:cNvPr>
                  <p:cNvSpPr/>
                  <p:nvPr/>
                </p:nvSpPr>
                <p:spPr>
                  <a:xfrm>
                    <a:off x="6765430" y="416060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5F403FC3-A4D0-4D0F-A560-17D668029C79}"/>
                    </a:ext>
                  </a:extLst>
                </p:cNvPr>
                <p:cNvGrpSpPr/>
                <p:nvPr/>
              </p:nvGrpSpPr>
              <p:grpSpPr>
                <a:xfrm rot="4801674">
                  <a:off x="6421926" y="3882944"/>
                  <a:ext cx="290150" cy="167175"/>
                  <a:chOff x="5535082" y="3935564"/>
                  <a:chExt cx="388060" cy="203507"/>
                </a:xfrm>
              </p:grpSpPr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6283BC36-28E9-413D-A05C-9395259FC39B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1FE6CB3B-28AB-46FD-A3E2-80085C5D2FE3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206">
                    <a:extLst>
                      <a:ext uri="{FF2B5EF4-FFF2-40B4-BE49-F238E27FC236}">
                        <a16:creationId xmlns:a16="http://schemas.microsoft.com/office/drawing/2014/main" id="{95052188-7F3C-4FD1-A880-E078A094299B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89A54712-B989-4469-84E8-F8BF0714F9F6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450C2AD9-E6E7-4756-A65B-8E61EBD2473B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982B834A-9558-423B-B4AD-81AAFF5EC00D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E354493C-FAB8-457D-A31F-2FC0183ED34D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23857703-3E4F-4707-B313-B0F97FDB3F04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6956AD37-D4B6-43BE-8061-29A005EA1960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BC6F122B-3483-4201-8128-506AC4AD747D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B359330B-694E-4AB2-91D5-3FB8183A6410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344BD21B-51D1-4227-A6E9-6A361FDDD7F6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22FA0E4C-6918-4CEB-AD3A-A9ADF746B14B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E2AA43BA-BABE-4303-80CF-29CDA26774DE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7C41DD20-CB64-4653-9DE9-9106043D43BE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F0CA19F2-A1A8-4849-B311-A8A1AE0BC470}"/>
                    </a:ext>
                  </a:extLst>
                </p:cNvPr>
                <p:cNvGrpSpPr/>
                <p:nvPr/>
              </p:nvGrpSpPr>
              <p:grpSpPr>
                <a:xfrm rot="21175988">
                  <a:off x="6392943" y="3645668"/>
                  <a:ext cx="318780" cy="152161"/>
                  <a:chOff x="5535082" y="3935564"/>
                  <a:chExt cx="388060" cy="203507"/>
                </a:xfrm>
              </p:grpSpPr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CECE1B0B-72D8-4ED0-89AD-BC969087C336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DE3C363F-BC5C-442A-8260-13595614C5D6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B7D103F9-24D7-4F71-9B90-B6F869E982CA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359DA23D-F353-46F8-8BDB-32C7217BB0FC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5A2D00D7-8FAA-436E-8202-A81B18BD9648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F5076773-441A-4843-9ED8-9D16D4BFBCC0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55EF25CA-063C-4EC0-8291-13167FFB3CCC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4E94CEC4-3C3D-4A74-A90D-AFA7BFDC4043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E18C134B-4CF4-4E2B-B4CD-9AB5CBC4D735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8D1274F0-27B4-4E0A-AC73-E17781C4DAFB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DF260EE2-6B69-42B3-BE10-1C56968FE38B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Oval 200">
                    <a:extLst>
                      <a:ext uri="{FF2B5EF4-FFF2-40B4-BE49-F238E27FC236}">
                        <a16:creationId xmlns:a16="http://schemas.microsoft.com/office/drawing/2014/main" id="{B370BF4D-0E88-40DA-A8C1-59C120C9098F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B134188C-3B31-41FA-8D52-C5B8F43E0CCF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Oval 202">
                    <a:extLst>
                      <a:ext uri="{FF2B5EF4-FFF2-40B4-BE49-F238E27FC236}">
                        <a16:creationId xmlns:a16="http://schemas.microsoft.com/office/drawing/2014/main" id="{DC0A245E-7C63-427D-B32D-A35BFF67C4E8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A6E6DA2D-9EAB-410C-B60C-782D504FE7C8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4CA71A8E-1A75-4D52-93DE-246A169D4CC0}"/>
                    </a:ext>
                  </a:extLst>
                </p:cNvPr>
                <p:cNvGrpSpPr/>
                <p:nvPr/>
              </p:nvGrpSpPr>
              <p:grpSpPr>
                <a:xfrm rot="17122236">
                  <a:off x="6101082" y="3655830"/>
                  <a:ext cx="290150" cy="167175"/>
                  <a:chOff x="5535082" y="3935564"/>
                  <a:chExt cx="388060" cy="203507"/>
                </a:xfrm>
              </p:grpSpPr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9A3D4CD6-1DE5-4597-8398-205BCF6E3F57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2E0FAC6A-C98E-4F0B-8629-E61406DE4878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7F8B47C5-B323-49FC-98BE-F7D66EE96682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F87287B0-E6ED-4C42-9C87-B0A1DCAFF9E5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5707D5D3-FAEA-4D17-A5E6-8F4C7EA5AA57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364E9420-87F6-48D1-A386-09241E9D8700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CDF81F63-7E72-4C67-A4B5-96F3D3EED1D2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BE631F25-A7ED-4B9E-86A8-925A456B58A0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A5FCCC3A-5092-47D1-8A9F-B16EF83A9942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56B840EF-B764-40FC-B2DE-1AE2E98234C2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56D97897-18D9-490E-9017-480D8B0909BE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0725CC08-EB05-4B37-86D8-D032574C7356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0229A2F9-02EA-4428-A3F0-C52546AF3C8E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7D48F6BF-3FEA-4D94-9C03-AF023D1D79A9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E7A28F4A-EB34-4CEB-A3E9-C1452D7F690F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1665F9C-E799-4EC3-A6AA-056DA2D7A1D3}"/>
                    </a:ext>
                  </a:extLst>
                </p:cNvPr>
                <p:cNvGrpSpPr/>
                <p:nvPr/>
              </p:nvGrpSpPr>
              <p:grpSpPr>
                <a:xfrm rot="9179730">
                  <a:off x="6135890" y="3953428"/>
                  <a:ext cx="318780" cy="152161"/>
                  <a:chOff x="5535082" y="3935564"/>
                  <a:chExt cx="388060" cy="203507"/>
                </a:xfrm>
              </p:grpSpPr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FAF08226-AEFA-44D3-B7AA-7C36D062D18B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328BF271-6A57-43F2-B11E-2954C8FC736A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F67503B8-DFF6-4921-B09A-0AC9B2C52C4F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EE4AAC51-FD80-4E41-A914-2CFE35A63B1D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15DFFC7B-8960-4D9A-884B-9D94DEEDD859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6C421C58-E29E-4FE7-B446-26EE8BA10DA2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03642668-3742-490A-830B-D4E9C0858923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A0603573-7440-4974-9481-044D82735154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F65FA395-8722-4D61-BEC0-8D00C1A7B67E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F6B6E575-D50F-47E7-BC20-1241663EB6A7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06AC3843-6866-49B1-8DC5-6446FAA56906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5745C6D2-CCCA-48DA-B682-1D11FB6715ED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E93320D7-BA52-4820-A4CC-1270DB757216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FA70E44E-ECD9-4789-91BF-77246FF2BD35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F0671E84-47D5-49E3-B5F2-894785E6DA09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A4257D3F-8943-4C42-BB31-F5EDCCA07F4A}"/>
                    </a:ext>
                  </a:extLst>
                </p:cNvPr>
                <p:cNvGrpSpPr/>
                <p:nvPr/>
              </p:nvGrpSpPr>
              <p:grpSpPr>
                <a:xfrm rot="12036498">
                  <a:off x="5951508" y="3934306"/>
                  <a:ext cx="318780" cy="152161"/>
                  <a:chOff x="5535082" y="3935564"/>
                  <a:chExt cx="388060" cy="203507"/>
                </a:xfrm>
              </p:grpSpPr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E741A665-A370-48B2-A745-52C7709AEBB2}"/>
                      </a:ext>
                    </a:extLst>
                  </p:cNvPr>
                  <p:cNvSpPr/>
                  <p:nvPr/>
                </p:nvSpPr>
                <p:spPr>
                  <a:xfrm>
                    <a:off x="5568950" y="3983615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4F187751-F774-4371-AB11-AB546E30D216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91693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33F2B83E-1C60-44DE-90AE-85C622B094D5}"/>
                      </a:ext>
                    </a:extLst>
                  </p:cNvPr>
                  <p:cNvSpPr/>
                  <p:nvPr/>
                </p:nvSpPr>
                <p:spPr>
                  <a:xfrm>
                    <a:off x="5639504" y="394041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5664B4BB-5884-4D3E-813E-23331F7DCE6C}"/>
                      </a:ext>
                    </a:extLst>
                  </p:cNvPr>
                  <p:cNvSpPr/>
                  <p:nvPr/>
                </p:nvSpPr>
                <p:spPr>
                  <a:xfrm>
                    <a:off x="5668079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C6938D2C-F8FA-4245-ACC1-E0DF3267130A}"/>
                      </a:ext>
                    </a:extLst>
                  </p:cNvPr>
                  <p:cNvSpPr/>
                  <p:nvPr/>
                </p:nvSpPr>
                <p:spPr>
                  <a:xfrm>
                    <a:off x="5762625" y="396362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ACB33DC9-1A06-4A50-9F0B-BC2F0C54D106}"/>
                      </a:ext>
                    </a:extLst>
                  </p:cNvPr>
                  <p:cNvSpPr/>
                  <p:nvPr/>
                </p:nvSpPr>
                <p:spPr>
                  <a:xfrm>
                    <a:off x="5705475" y="3935564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D81F3DC2-2AEF-4722-9B38-4C24290D1209}"/>
                      </a:ext>
                    </a:extLst>
                  </p:cNvPr>
                  <p:cNvSpPr/>
                  <p:nvPr/>
                </p:nvSpPr>
                <p:spPr>
                  <a:xfrm>
                    <a:off x="5791200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C97E1BF0-5EC4-4DB3-8748-589C95A0276B}"/>
                      </a:ext>
                    </a:extLst>
                  </p:cNvPr>
                  <p:cNvSpPr/>
                  <p:nvPr/>
                </p:nvSpPr>
                <p:spPr>
                  <a:xfrm>
                    <a:off x="5828596" y="399169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01B0C7C6-616F-4EFC-8487-6C5638A0A697}"/>
                      </a:ext>
                    </a:extLst>
                  </p:cNvPr>
                  <p:cNvSpPr/>
                  <p:nvPr/>
                </p:nvSpPr>
                <p:spPr>
                  <a:xfrm>
                    <a:off x="5865992" y="4029750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0C7CC2EA-71EB-4F59-8933-44D2B8EC40C5}"/>
                      </a:ext>
                    </a:extLst>
                  </p:cNvPr>
                  <p:cNvSpPr/>
                  <p:nvPr/>
                </p:nvSpPr>
                <p:spPr>
                  <a:xfrm>
                    <a:off x="5568067" y="4019757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36CD0DA9-52BA-458F-8758-D5791B76EF6C}"/>
                      </a:ext>
                    </a:extLst>
                  </p:cNvPr>
                  <p:cNvSpPr/>
                  <p:nvPr/>
                </p:nvSpPr>
                <p:spPr>
                  <a:xfrm>
                    <a:off x="5535082" y="402974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44DB1F7F-7AF3-444B-B12D-A361B706E496}"/>
                      </a:ext>
                    </a:extLst>
                  </p:cNvPr>
                  <p:cNvSpPr/>
                  <p:nvPr/>
                </p:nvSpPr>
                <p:spPr>
                  <a:xfrm>
                    <a:off x="5630683" y="4011679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66A1F91A-B26C-4091-9231-814456B6CBA4}"/>
                      </a:ext>
                    </a:extLst>
                  </p:cNvPr>
                  <p:cNvSpPr/>
                  <p:nvPr/>
                </p:nvSpPr>
                <p:spPr>
                  <a:xfrm>
                    <a:off x="5625217" y="4082942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B3BBDAF7-219D-406F-95F8-E7D61217E0E3}"/>
                      </a:ext>
                    </a:extLst>
                  </p:cNvPr>
                  <p:cNvSpPr/>
                  <p:nvPr/>
                </p:nvSpPr>
                <p:spPr>
                  <a:xfrm>
                    <a:off x="5563657" y="4082941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72826911-39F2-4CC1-BA0C-E08CC7EEEC10}"/>
                      </a:ext>
                    </a:extLst>
                  </p:cNvPr>
                  <p:cNvSpPr/>
                  <p:nvPr/>
                </p:nvSpPr>
                <p:spPr>
                  <a:xfrm>
                    <a:off x="5583325" y="4072946"/>
                    <a:ext cx="57150" cy="561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E34AE7A-F687-42D7-A123-C6A42DC21D09}"/>
                  </a:ext>
                </a:extLst>
              </p:cNvPr>
              <p:cNvSpPr/>
              <p:nvPr/>
            </p:nvSpPr>
            <p:spPr>
              <a:xfrm>
                <a:off x="4964576" y="4180202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194055F-BDA4-42F5-A5E6-1DE7E31509F0}"/>
                  </a:ext>
                </a:extLst>
              </p:cNvPr>
              <p:cNvSpPr/>
              <p:nvPr/>
            </p:nvSpPr>
            <p:spPr>
              <a:xfrm>
                <a:off x="4980521" y="4187649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96F318E4-24B8-42F9-A311-491BE948F671}"/>
                  </a:ext>
                </a:extLst>
              </p:cNvPr>
              <p:cNvSpPr/>
              <p:nvPr/>
            </p:nvSpPr>
            <p:spPr>
              <a:xfrm>
                <a:off x="4991499" y="4168759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178EB8A6-ECB8-48E5-9FE6-E5CB9EC2F1FB}"/>
                  </a:ext>
                </a:extLst>
              </p:cNvPr>
              <p:cNvSpPr/>
              <p:nvPr/>
            </p:nvSpPr>
            <p:spPr>
              <a:xfrm>
                <a:off x="5007444" y="4176206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E89DA47-597E-4956-8C9B-3B9D758911E8}"/>
                  </a:ext>
                </a:extLst>
              </p:cNvPr>
              <p:cNvSpPr/>
              <p:nvPr/>
            </p:nvSpPr>
            <p:spPr>
              <a:xfrm>
                <a:off x="4949496" y="415717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6CD0F42-8EE9-43EF-8E2A-0DD87773855E}"/>
                  </a:ext>
                </a:extLst>
              </p:cNvPr>
              <p:cNvSpPr/>
              <p:nvPr/>
            </p:nvSpPr>
            <p:spPr>
              <a:xfrm>
                <a:off x="4965441" y="416462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78A1F51-4197-4CB3-8499-256E0800CD73}"/>
                  </a:ext>
                </a:extLst>
              </p:cNvPr>
              <p:cNvGrpSpPr/>
              <p:nvPr/>
            </p:nvGrpSpPr>
            <p:grpSpPr>
              <a:xfrm rot="8967905">
                <a:off x="4976033" y="4117458"/>
                <a:ext cx="89882" cy="63405"/>
                <a:chOff x="5585170" y="3995454"/>
                <a:chExt cx="89882" cy="63405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9CA076E-B32B-46EE-9348-FDCBB1A8E776}"/>
                    </a:ext>
                  </a:extLst>
                </p:cNvPr>
                <p:cNvSpPr/>
                <p:nvPr/>
              </p:nvSpPr>
              <p:spPr>
                <a:xfrm>
                  <a:off x="5600250" y="4018483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D2FCC9F-8492-4149-9372-9B08966683B4}"/>
                    </a:ext>
                  </a:extLst>
                </p:cNvPr>
                <p:cNvSpPr/>
                <p:nvPr/>
              </p:nvSpPr>
              <p:spPr>
                <a:xfrm>
                  <a:off x="5616195" y="4025930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0B1DF434-4CF4-4496-98E6-11D5BCAE0E65}"/>
                    </a:ext>
                  </a:extLst>
                </p:cNvPr>
                <p:cNvSpPr/>
                <p:nvPr/>
              </p:nvSpPr>
              <p:spPr>
                <a:xfrm>
                  <a:off x="5627173" y="4007040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0C0E921-BEE3-4837-95DD-9F84C9AB99D5}"/>
                    </a:ext>
                  </a:extLst>
                </p:cNvPr>
                <p:cNvSpPr/>
                <p:nvPr/>
              </p:nvSpPr>
              <p:spPr>
                <a:xfrm>
                  <a:off x="5643118" y="4014487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A7776DA8-B4AD-40EC-B44A-1D3F6754339E}"/>
                    </a:ext>
                  </a:extLst>
                </p:cNvPr>
                <p:cNvSpPr/>
                <p:nvPr/>
              </p:nvSpPr>
              <p:spPr>
                <a:xfrm>
                  <a:off x="5585170" y="3995454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5BDE1075-919F-4A24-A364-686274B9D19D}"/>
                    </a:ext>
                  </a:extLst>
                </p:cNvPr>
                <p:cNvSpPr/>
                <p:nvPr/>
              </p:nvSpPr>
              <p:spPr>
                <a:xfrm>
                  <a:off x="5601115" y="4002901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66434A9F-9105-4342-A137-BBC48A3D69A1}"/>
                  </a:ext>
                </a:extLst>
              </p:cNvPr>
              <p:cNvGrpSpPr/>
              <p:nvPr/>
            </p:nvGrpSpPr>
            <p:grpSpPr>
              <a:xfrm rot="8967905">
                <a:off x="5512690" y="4225207"/>
                <a:ext cx="89882" cy="63405"/>
                <a:chOff x="5585170" y="3995454"/>
                <a:chExt cx="89882" cy="63405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2B05F01B-4D48-40B0-9C50-71F151A00649}"/>
                    </a:ext>
                  </a:extLst>
                </p:cNvPr>
                <p:cNvSpPr/>
                <p:nvPr/>
              </p:nvSpPr>
              <p:spPr>
                <a:xfrm>
                  <a:off x="5600250" y="4018483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B3D168CF-4F70-46C5-AB99-442796A2C24E}"/>
                    </a:ext>
                  </a:extLst>
                </p:cNvPr>
                <p:cNvSpPr/>
                <p:nvPr/>
              </p:nvSpPr>
              <p:spPr>
                <a:xfrm>
                  <a:off x="5616195" y="4025930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3C189CC-F590-432F-A56D-D72C26DD2BA1}"/>
                    </a:ext>
                  </a:extLst>
                </p:cNvPr>
                <p:cNvSpPr/>
                <p:nvPr/>
              </p:nvSpPr>
              <p:spPr>
                <a:xfrm>
                  <a:off x="5627173" y="4007040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0BD81C23-905C-45D5-BFD7-762A322B94B8}"/>
                    </a:ext>
                  </a:extLst>
                </p:cNvPr>
                <p:cNvSpPr/>
                <p:nvPr/>
              </p:nvSpPr>
              <p:spPr>
                <a:xfrm>
                  <a:off x="5643118" y="4014487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DAC6754-3BE8-4A89-926E-D460A5DE80CD}"/>
                    </a:ext>
                  </a:extLst>
                </p:cNvPr>
                <p:cNvSpPr/>
                <p:nvPr/>
              </p:nvSpPr>
              <p:spPr>
                <a:xfrm>
                  <a:off x="5585170" y="3995454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4EB8A61-91CD-426F-8D15-C374C6D4493D}"/>
                    </a:ext>
                  </a:extLst>
                </p:cNvPr>
                <p:cNvSpPr/>
                <p:nvPr/>
              </p:nvSpPr>
              <p:spPr>
                <a:xfrm>
                  <a:off x="5601115" y="4002901"/>
                  <a:ext cx="31934" cy="329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C83FABFD-2733-456A-9C46-10D93DB55729}"/>
                  </a:ext>
                </a:extLst>
              </p:cNvPr>
              <p:cNvSpPr/>
              <p:nvPr/>
            </p:nvSpPr>
            <p:spPr>
              <a:xfrm>
                <a:off x="5288301" y="4081643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617F680-AE03-45D7-B9E9-AC0103E6307E}"/>
                  </a:ext>
                </a:extLst>
              </p:cNvPr>
              <p:cNvSpPr/>
              <p:nvPr/>
            </p:nvSpPr>
            <p:spPr>
              <a:xfrm>
                <a:off x="5304246" y="4089090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531176D-CF80-4699-AC08-BBBCD5552D61}"/>
                  </a:ext>
                </a:extLst>
              </p:cNvPr>
              <p:cNvSpPr/>
              <p:nvPr/>
            </p:nvSpPr>
            <p:spPr>
              <a:xfrm>
                <a:off x="5289304" y="4465347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C36AD5E-FF9C-44A9-A44F-2E8EE4EE270C}"/>
                  </a:ext>
                </a:extLst>
              </p:cNvPr>
              <p:cNvSpPr/>
              <p:nvPr/>
            </p:nvSpPr>
            <p:spPr>
              <a:xfrm>
                <a:off x="5305249" y="4472794"/>
                <a:ext cx="31934" cy="329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963E4BD-6163-422F-861E-1A22D7E2B52A}"/>
                  </a:ext>
                </a:extLst>
              </p:cNvPr>
              <p:cNvSpPr/>
              <p:nvPr/>
            </p:nvSpPr>
            <p:spPr>
              <a:xfrm>
                <a:off x="5496440" y="4523247"/>
                <a:ext cx="29424" cy="329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4496EC0-9D5F-430F-8A17-1A2ED7E18BD1}"/>
                  </a:ext>
                </a:extLst>
              </p:cNvPr>
              <p:cNvSpPr/>
              <p:nvPr/>
            </p:nvSpPr>
            <p:spPr>
              <a:xfrm>
                <a:off x="5521269" y="4505508"/>
                <a:ext cx="29424" cy="329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3" name="Cylinder 312">
              <a:extLst>
                <a:ext uri="{FF2B5EF4-FFF2-40B4-BE49-F238E27FC236}">
                  <a16:creationId xmlns:a16="http://schemas.microsoft.com/office/drawing/2014/main" id="{E173C6E0-5D93-41B1-ADDF-453D5E55C07C}"/>
                </a:ext>
              </a:extLst>
            </p:cNvPr>
            <p:cNvSpPr/>
            <p:nvPr/>
          </p:nvSpPr>
          <p:spPr>
            <a:xfrm>
              <a:off x="710024" y="3487450"/>
              <a:ext cx="1524000" cy="2154033"/>
            </a:xfrm>
            <a:prstGeom prst="can">
              <a:avLst/>
            </a:prstGeom>
            <a:solidFill>
              <a:srgbClr val="C000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D5CF0483-8870-4668-A41E-2773B662D672}"/>
                </a:ext>
              </a:extLst>
            </p:cNvPr>
            <p:cNvGrpSpPr/>
            <p:nvPr/>
          </p:nvGrpSpPr>
          <p:grpSpPr>
            <a:xfrm>
              <a:off x="330106" y="1214644"/>
              <a:ext cx="2276583" cy="2777456"/>
              <a:chOff x="330106" y="1214644"/>
              <a:chExt cx="2276583" cy="2777456"/>
            </a:xfrm>
          </p:grpSpPr>
          <p:sp>
            <p:nvSpPr>
              <p:cNvPr id="315" name="Cylinder 314">
                <a:extLst>
                  <a:ext uri="{FF2B5EF4-FFF2-40B4-BE49-F238E27FC236}">
                    <a16:creationId xmlns:a16="http://schemas.microsoft.com/office/drawing/2014/main" id="{EF1FAAB7-C5EA-41BF-81EC-6EFA3A672F7F}"/>
                  </a:ext>
                </a:extLst>
              </p:cNvPr>
              <p:cNvSpPr/>
              <p:nvPr/>
            </p:nvSpPr>
            <p:spPr>
              <a:xfrm>
                <a:off x="330106" y="1214644"/>
                <a:ext cx="2276583" cy="2777456"/>
              </a:xfrm>
              <a:prstGeom prst="can">
                <a:avLst/>
              </a:prstGeom>
              <a:solidFill>
                <a:schemeClr val="accent4">
                  <a:lumMod val="75000"/>
                  <a:alpha val="5019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8CFEAC1-7183-4CF8-B142-7ABB039B8561}"/>
                  </a:ext>
                </a:extLst>
              </p:cNvPr>
              <p:cNvSpPr/>
              <p:nvPr/>
            </p:nvSpPr>
            <p:spPr>
              <a:xfrm>
                <a:off x="330106" y="3395566"/>
                <a:ext cx="2276583" cy="594138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2" name="Rectangle 321">
            <a:extLst>
              <a:ext uri="{FF2B5EF4-FFF2-40B4-BE49-F238E27FC236}">
                <a16:creationId xmlns:a16="http://schemas.microsoft.com/office/drawing/2014/main" id="{64D76250-D9CD-427B-B98B-79B9D3B3128C}"/>
              </a:ext>
            </a:extLst>
          </p:cNvPr>
          <p:cNvSpPr/>
          <p:nvPr/>
        </p:nvSpPr>
        <p:spPr>
          <a:xfrm>
            <a:off x="4483547" y="1194874"/>
            <a:ext cx="3077401" cy="5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1" name="Chart 320">
            <a:extLst>
              <a:ext uri="{FF2B5EF4-FFF2-40B4-BE49-F238E27FC236}">
                <a16:creationId xmlns:a16="http://schemas.microsoft.com/office/drawing/2014/main" id="{577D58E6-74C2-4D70-97D3-86D4D2258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453105"/>
              </p:ext>
            </p:extLst>
          </p:nvPr>
        </p:nvGraphicFramePr>
        <p:xfrm>
          <a:off x="4164081" y="1380661"/>
          <a:ext cx="7727471" cy="4955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04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-0.5372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87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3.95833E-6 -0.539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9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-0.5381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2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2.29167E-6 -0.5469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3.95833E-6 -0.5405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3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4.16667E-6 -0.6636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41" grpId="0"/>
      <p:bldP spid="41" grpId="1"/>
      <p:bldP spid="46" grpId="0"/>
      <p:bldP spid="46" grpId="1"/>
      <p:bldP spid="21" grpId="0" animBg="1"/>
      <p:bldP spid="21" grpId="1" animBg="1"/>
      <p:bldP spid="62" grpId="0"/>
      <p:bldP spid="62" grpId="1"/>
      <p:bldP spid="63" grpId="0" animBg="1"/>
      <p:bldP spid="63" grpId="1" animBg="1"/>
      <p:bldP spid="65" grpId="0"/>
      <p:bldP spid="65" grpId="1"/>
      <p:bldP spid="83" grpId="0"/>
      <p:bldP spid="83" grpId="1"/>
      <p:bldP spid="89" grpId="0"/>
      <p:bldP spid="90" grpId="0" animBg="1"/>
      <p:bldP spid="322" grpId="0" animBg="1"/>
      <p:bldGraphic spid="32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7488E5-C44E-435E-8934-BB529CA2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686482"/>
            <a:ext cx="11015876" cy="41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9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465C2B-E728-493E-856E-CBF5825C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6" y="1485781"/>
            <a:ext cx="11605504" cy="45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6A240-143C-439E-A90F-599738165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84"/>
          <a:stretch/>
        </p:blipFill>
        <p:spPr>
          <a:xfrm>
            <a:off x="559834" y="1590905"/>
            <a:ext cx="10793966" cy="47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0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6A240-143C-439E-A90F-599738165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54" b="-892"/>
          <a:stretch/>
        </p:blipFill>
        <p:spPr>
          <a:xfrm>
            <a:off x="594241" y="1483900"/>
            <a:ext cx="10793966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B7E77-944E-4CD4-81F4-DCFE6C898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3089341"/>
            <a:ext cx="11563351" cy="1814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599730-7D27-48C9-9945-0475E9119E9B}"/>
              </a:ext>
            </a:extLst>
          </p:cNvPr>
          <p:cNvSpPr txBox="1"/>
          <p:nvPr/>
        </p:nvSpPr>
        <p:spPr>
          <a:xfrm>
            <a:off x="523874" y="4904082"/>
            <a:ext cx="11144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DOE/Lawrence Berkeley National Laboratory. (2021, May 7). Supernovae twins open up new possibilities for precision cosmology: Findings will enhance dark energy experiments at major telescopes. 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Helvetica Neue"/>
              </a:rPr>
              <a:t>ScienceDaily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. Retrieved December 13, 2021 from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  <a:hlinkClick r:id="rId4"/>
              </a:rPr>
              <a:t>www.sciencedaily.com/releases/2021/05/210507093944.htm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92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B809CB-B89C-453D-88FD-0EA4DAC30DD2}"/>
              </a:ext>
            </a:extLst>
          </p:cNvPr>
          <p:cNvSpPr txBox="1"/>
          <p:nvPr/>
        </p:nvSpPr>
        <p:spPr>
          <a:xfrm>
            <a:off x="657678" y="1529517"/>
            <a:ext cx="10619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Boone, K. et al. (2021). The Twins Embedding of Type </a:t>
            </a:r>
            <a:r>
              <a:rPr lang="en-US" sz="2400" dirty="0" err="1"/>
              <a:t>Ia</a:t>
            </a:r>
            <a:r>
              <a:rPr lang="en-US" sz="2400" dirty="0"/>
              <a:t> Supernovae. I. The Diversity of Spectra at Maximum Light. </a:t>
            </a:r>
            <a:r>
              <a:rPr lang="en-US" sz="2400" i="1" dirty="0"/>
              <a:t>The Astrophysical Journal,</a:t>
            </a:r>
            <a:r>
              <a:rPr lang="en-US" sz="2400" dirty="0"/>
              <a:t> </a:t>
            </a:r>
            <a:r>
              <a:rPr lang="en-US" sz="2400" i="1" dirty="0"/>
              <a:t>912</a:t>
            </a:r>
            <a:r>
              <a:rPr lang="en-US" sz="2400" dirty="0"/>
              <a:t> (1): 70 DOI: </a:t>
            </a:r>
            <a:r>
              <a:rPr lang="en-US" sz="2400" dirty="0">
                <a:hlinkClick r:id="rId2"/>
              </a:rPr>
              <a:t>10.3847/1538-4357/abec3c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32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upernova 1994D in the galaxy NGC 4526">
            <a:extLst>
              <a:ext uri="{FF2B5EF4-FFF2-40B4-BE49-F238E27FC236}">
                <a16:creationId xmlns:a16="http://schemas.microsoft.com/office/drawing/2014/main" id="{DFB20B3D-9713-41DA-AC3F-EC0797CFB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 rot="19877691">
            <a:off x="-40379" y="-2089879"/>
            <a:ext cx="9856827" cy="151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C0FC9C9-8F12-46F7-A8F2-AB9F0DC9A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1039532" y="-269267"/>
            <a:ext cx="8346711" cy="1410682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F3024E-DCFB-4CFC-8689-E83830756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1233308" y="-225725"/>
            <a:ext cx="8346711" cy="1410682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DFE592-A4A0-415D-8C6A-3525C7F3C2ED}"/>
              </a:ext>
            </a:extLst>
          </p:cNvPr>
          <p:cNvSpPr txBox="1"/>
          <p:nvPr/>
        </p:nvSpPr>
        <p:spPr>
          <a:xfrm>
            <a:off x="3148091" y="1101677"/>
            <a:ext cx="220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Seminar presentation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EBBF048-8F1F-488A-BDCC-220ACE25B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6683739" y="-314324"/>
            <a:ext cx="8346711" cy="1410682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pernova 1994D in the galaxy NGC 4526">
            <a:extLst>
              <a:ext uri="{FF2B5EF4-FFF2-40B4-BE49-F238E27FC236}">
                <a16:creationId xmlns:a16="http://schemas.microsoft.com/office/drawing/2014/main" id="{DD4BFE32-2B17-4B42-950C-021223F97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-2049" r="-22829" b="-97213"/>
          <a:stretch/>
        </p:blipFill>
        <p:spPr bwMode="auto">
          <a:xfrm>
            <a:off x="6826614" y="-225725"/>
            <a:ext cx="8346711" cy="13894399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1441E6-F3F4-48F5-B40B-DA369A6B491D}"/>
              </a:ext>
            </a:extLst>
          </p:cNvPr>
          <p:cNvSpPr txBox="1"/>
          <p:nvPr/>
        </p:nvSpPr>
        <p:spPr>
          <a:xfrm>
            <a:off x="1836193" y="5784981"/>
            <a:ext cx="506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Ruprecht-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-Universität Heidelberg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E6C8F-3A55-41AF-A52E-48FDC78D34A2}"/>
              </a:ext>
            </a:extLst>
          </p:cNvPr>
          <p:cNvSpPr txBox="1"/>
          <p:nvPr/>
        </p:nvSpPr>
        <p:spPr>
          <a:xfrm>
            <a:off x="3092329" y="1360315"/>
            <a:ext cx="3607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85F7F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2739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AFC9B4A-4756-4BB4-8AE0-3569FB32CA4C}"/>
              </a:ext>
            </a:extLst>
          </p:cNvPr>
          <p:cNvSpPr/>
          <p:nvPr/>
        </p:nvSpPr>
        <p:spPr>
          <a:xfrm>
            <a:off x="4129789" y="131844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prstClr val="white"/>
                </a:solidFill>
              </a:rPr>
              <a:t>Λ</a:t>
            </a:r>
            <a:r>
              <a:rPr lang="en-US" sz="2800" dirty="0">
                <a:solidFill>
                  <a:prstClr val="white"/>
                </a:solidFill>
              </a:rPr>
              <a:t>CDM-model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7E7EB4-3A81-498D-83CC-8C49233B3F72}"/>
              </a:ext>
            </a:extLst>
          </p:cNvPr>
          <p:cNvSpPr/>
          <p:nvPr/>
        </p:nvSpPr>
        <p:spPr>
          <a:xfrm>
            <a:off x="4136140" y="131226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0C7EB26-A8CD-4FEF-9A6A-94F4E310D249}"/>
              </a:ext>
            </a:extLst>
          </p:cNvPr>
          <p:cNvSpPr txBox="1">
            <a:spLocks/>
          </p:cNvSpPr>
          <p:nvPr/>
        </p:nvSpPr>
        <p:spPr>
          <a:xfrm>
            <a:off x="4419599" y="1195439"/>
            <a:ext cx="3012086" cy="946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Prevailing view of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the universe</a:t>
            </a:r>
          </a:p>
          <a:p>
            <a:pPr marL="0" indent="0">
              <a:buClr>
                <a:srgbClr val="485F7F"/>
              </a:buClr>
              <a:buNone/>
            </a:pP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921B87-297A-44A2-B59E-8E0B94F680C1}"/>
              </a:ext>
            </a:extLst>
          </p:cNvPr>
          <p:cNvSpPr/>
          <p:nvPr/>
        </p:nvSpPr>
        <p:spPr>
          <a:xfrm>
            <a:off x="181791" y="565803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Calibri" panose="020F0502020204030204"/>
              </a:rPr>
              <a:t>Supernovae </a:t>
            </a:r>
            <a:r>
              <a:rPr lang="en-US" sz="2800" noProof="0" dirty="0" err="1">
                <a:solidFill>
                  <a:prstClr val="white"/>
                </a:solidFill>
                <a:latin typeface="Calibri" panose="020F0502020204030204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0F6AA35-3639-48FE-A344-4568B957064F}"/>
              </a:ext>
            </a:extLst>
          </p:cNvPr>
          <p:cNvSpPr/>
          <p:nvPr/>
        </p:nvSpPr>
        <p:spPr>
          <a:xfrm>
            <a:off x="181791" y="566758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D6CE6D-8155-4477-A5C8-D02993211C5A}"/>
              </a:ext>
            </a:extLst>
          </p:cNvPr>
          <p:cNvSpPr/>
          <p:nvPr/>
        </p:nvSpPr>
        <p:spPr>
          <a:xfrm>
            <a:off x="4616762" y="5164256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FB718CE-2B59-432A-949D-3ED233B059F3}"/>
              </a:ext>
            </a:extLst>
          </p:cNvPr>
          <p:cNvSpPr/>
          <p:nvPr/>
        </p:nvSpPr>
        <p:spPr>
          <a:xfrm>
            <a:off x="4616762" y="5164256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59C-8706-421A-AA12-9D0CF683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70A58-9F99-493B-985F-9863FC66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915E8-19E9-4D8C-8511-7D297446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534DE-F822-46CD-8A59-8F8FFD8C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FA89D4-CCE7-4657-BA08-A0353543FC45}"/>
              </a:ext>
            </a:extLst>
          </p:cNvPr>
          <p:cNvSpPr/>
          <p:nvPr/>
        </p:nvSpPr>
        <p:spPr>
          <a:xfrm>
            <a:off x="1619562" y="21839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white"/>
                </a:solidFill>
              </a:rPr>
              <a:t>Hubble diagram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CD093E-D4F3-48D0-BD58-F51DEEDFFE0A}"/>
              </a:ext>
            </a:extLst>
          </p:cNvPr>
          <p:cNvSpPr txBox="1"/>
          <p:nvPr/>
        </p:nvSpPr>
        <p:spPr>
          <a:xfrm>
            <a:off x="2865282" y="2151728"/>
            <a:ext cx="6461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what way are distance measurements important for cosmology?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FFFD13A-78FC-4CBF-BA34-0F7767B13197}"/>
              </a:ext>
            </a:extLst>
          </p:cNvPr>
          <p:cNvSpPr/>
          <p:nvPr/>
        </p:nvSpPr>
        <p:spPr>
          <a:xfrm flipV="1">
            <a:off x="838200" y="2183920"/>
            <a:ext cx="719528" cy="514829"/>
          </a:xfrm>
          <a:prstGeom prst="bent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6D4C39-81E7-44CC-8E80-026B6116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813" y="3013935"/>
            <a:ext cx="4874987" cy="607379"/>
          </a:xfrm>
        </p:spPr>
        <p:txBody>
          <a:bodyPr>
            <a:normAutofit/>
          </a:bodyPr>
          <a:lstStyle/>
          <a:p>
            <a:pPr>
              <a:buClr>
                <a:srgbClr val="485F7F"/>
              </a:buClr>
            </a:pPr>
            <a:r>
              <a:rPr lang="en-US" dirty="0"/>
              <a:t>a(t)                  d(z)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C321CB-5AC6-44E9-89E2-3040086C2B0A}"/>
              </a:ext>
            </a:extLst>
          </p:cNvPr>
          <p:cNvCxnSpPr/>
          <p:nvPr/>
        </p:nvCxnSpPr>
        <p:spPr>
          <a:xfrm>
            <a:off x="3348547" y="3258457"/>
            <a:ext cx="1045654" cy="0"/>
          </a:xfrm>
          <a:prstGeom prst="straightConnector1">
            <a:avLst/>
          </a:prstGeom>
          <a:ln w="34925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7AA10B1-A34F-42CE-9FF0-4934ABF4BEB0}"/>
              </a:ext>
            </a:extLst>
          </p:cNvPr>
          <p:cNvSpPr txBox="1"/>
          <p:nvPr/>
        </p:nvSpPr>
        <p:spPr>
          <a:xfrm>
            <a:off x="2613594" y="4108588"/>
            <a:ext cx="6964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are they measured?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FDED095-19D8-4743-9630-71930F1B9C11}"/>
              </a:ext>
            </a:extLst>
          </p:cNvPr>
          <p:cNvSpPr txBox="1">
            <a:spLocks/>
          </p:cNvSpPr>
          <p:nvPr/>
        </p:nvSpPr>
        <p:spPr>
          <a:xfrm>
            <a:off x="3705844" y="4550680"/>
            <a:ext cx="2943907" cy="607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F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d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C59251-FADF-425B-82D0-A3F034385A6F}"/>
              </a:ext>
            </a:extLst>
          </p:cNvPr>
          <p:cNvSpPr/>
          <p:nvPr/>
        </p:nvSpPr>
        <p:spPr>
          <a:xfrm>
            <a:off x="3187105" y="370181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3E173404-81A9-4AA1-96C0-506EE5C01EBC}"/>
              </a:ext>
            </a:extLst>
          </p:cNvPr>
          <p:cNvSpPr/>
          <p:nvPr/>
        </p:nvSpPr>
        <p:spPr>
          <a:xfrm flipV="1">
            <a:off x="2405743" y="3701817"/>
            <a:ext cx="719528" cy="514829"/>
          </a:xfrm>
          <a:prstGeom prst="bent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1B64AA1F-E573-496A-B466-C51052C27E26}"/>
              </a:ext>
            </a:extLst>
          </p:cNvPr>
          <p:cNvSpPr/>
          <p:nvPr/>
        </p:nvSpPr>
        <p:spPr>
          <a:xfrm flipV="1">
            <a:off x="3835400" y="5164254"/>
            <a:ext cx="719528" cy="514829"/>
          </a:xfrm>
          <a:prstGeom prst="bent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B18059A-70AE-4546-9A5E-E537CD244091}"/>
              </a:ext>
            </a:extLst>
          </p:cNvPr>
          <p:cNvSpPr txBox="1">
            <a:spLocks/>
          </p:cNvSpPr>
          <p:nvPr/>
        </p:nvSpPr>
        <p:spPr>
          <a:xfrm>
            <a:off x="4554928" y="2103542"/>
            <a:ext cx="4686825" cy="56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85F7F"/>
              </a:buClr>
            </a:pPr>
            <a:r>
              <a:rPr lang="en-US" dirty="0"/>
              <a:t>what are we interested in?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BD479DF-1C7D-432A-91F7-DB3E31648C4D}"/>
              </a:ext>
            </a:extLst>
          </p:cNvPr>
          <p:cNvSpPr txBox="1">
            <a:spLocks/>
          </p:cNvSpPr>
          <p:nvPr/>
        </p:nvSpPr>
        <p:spPr>
          <a:xfrm>
            <a:off x="4554928" y="2611979"/>
            <a:ext cx="4686825" cy="56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85F7F"/>
              </a:buClr>
            </a:pPr>
            <a:r>
              <a:rPr lang="en-US" dirty="0"/>
              <a:t>how do we obtain it?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4CAA52-4B8C-48A4-A80F-447F06AE5209}"/>
              </a:ext>
            </a:extLst>
          </p:cNvPr>
          <p:cNvCxnSpPr/>
          <p:nvPr/>
        </p:nvCxnSpPr>
        <p:spPr>
          <a:xfrm>
            <a:off x="8993744" y="2367417"/>
            <a:ext cx="1045654" cy="0"/>
          </a:xfrm>
          <a:prstGeom prst="straightConnector1">
            <a:avLst/>
          </a:prstGeom>
          <a:ln w="34925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07BDD10-D7E8-449F-815A-B8C9AD709356}"/>
              </a:ext>
            </a:extLst>
          </p:cNvPr>
          <p:cNvSpPr txBox="1">
            <a:spLocks/>
          </p:cNvSpPr>
          <p:nvPr/>
        </p:nvSpPr>
        <p:spPr>
          <a:xfrm>
            <a:off x="10299486" y="2094268"/>
            <a:ext cx="1045654" cy="56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85F7F"/>
              </a:buClr>
              <a:buNone/>
            </a:pPr>
            <a:r>
              <a:rPr lang="en-US" dirty="0"/>
              <a:t>a(t)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A54923-FD1B-41C4-9063-B412FABC809F}"/>
              </a:ext>
            </a:extLst>
          </p:cNvPr>
          <p:cNvCxnSpPr>
            <a:cxnSpLocks/>
          </p:cNvCxnSpPr>
          <p:nvPr/>
        </p:nvCxnSpPr>
        <p:spPr>
          <a:xfrm>
            <a:off x="5670166" y="1195439"/>
            <a:ext cx="0" cy="2374397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85DA61-C0E5-4B39-B744-3755F5CB8CDD}"/>
              </a:ext>
            </a:extLst>
          </p:cNvPr>
          <p:cNvCxnSpPr>
            <a:cxnSpLocks/>
          </p:cNvCxnSpPr>
          <p:nvPr/>
        </p:nvCxnSpPr>
        <p:spPr>
          <a:xfrm flipH="1">
            <a:off x="5139127" y="3554208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80C88D-83D6-47ED-988A-87573279553B}"/>
              </a:ext>
            </a:extLst>
          </p:cNvPr>
          <p:cNvCxnSpPr>
            <a:cxnSpLocks/>
          </p:cNvCxnSpPr>
          <p:nvPr/>
        </p:nvCxnSpPr>
        <p:spPr>
          <a:xfrm flipH="1">
            <a:off x="5043488" y="1209656"/>
            <a:ext cx="626678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401064D-6283-414E-B7CF-7BA9B1F7D992}"/>
              </a:ext>
            </a:extLst>
          </p:cNvPr>
          <p:cNvCxnSpPr>
            <a:cxnSpLocks/>
          </p:cNvCxnSpPr>
          <p:nvPr/>
        </p:nvCxnSpPr>
        <p:spPr>
          <a:xfrm flipH="1">
            <a:off x="5670166" y="2407751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C31216E-4C73-4EDA-9A39-621AD391F4ED}"/>
              </a:ext>
            </a:extLst>
          </p:cNvPr>
          <p:cNvSpPr txBox="1"/>
          <p:nvPr/>
        </p:nvSpPr>
        <p:spPr>
          <a:xfrm>
            <a:off x="6286852" y="2071811"/>
            <a:ext cx="230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1</a:t>
            </a:r>
          </a:p>
        </p:txBody>
      </p:sp>
      <p:pic>
        <p:nvPicPr>
          <p:cNvPr id="54" name="Picture 2" descr="Grüner Haken - Bilder und Stockfotos - iStock">
            <a:extLst>
              <a:ext uri="{FF2B5EF4-FFF2-40B4-BE49-F238E27FC236}">
                <a16:creationId xmlns:a16="http://schemas.microsoft.com/office/drawing/2014/main" id="{F93831C5-9611-42E6-A9EC-2C5CD9BA8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8596666" y="2065632"/>
            <a:ext cx="512514" cy="5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EF64243-5A26-4E41-9796-4F2DE16D4BB2}"/>
              </a:ext>
            </a:extLst>
          </p:cNvPr>
          <p:cNvCxnSpPr/>
          <p:nvPr/>
        </p:nvCxnSpPr>
        <p:spPr>
          <a:xfrm>
            <a:off x="4427807" y="4787561"/>
            <a:ext cx="1045654" cy="0"/>
          </a:xfrm>
          <a:prstGeom prst="straightConnector1">
            <a:avLst/>
          </a:prstGeom>
          <a:ln w="34925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68606771-22F8-4BCB-8962-992072A8E2EB}"/>
              </a:ext>
            </a:extLst>
          </p:cNvPr>
          <p:cNvSpPr txBox="1">
            <a:spLocks/>
          </p:cNvSpPr>
          <p:nvPr/>
        </p:nvSpPr>
        <p:spPr>
          <a:xfrm>
            <a:off x="4976149" y="5052287"/>
            <a:ext cx="3012086" cy="946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Conceptual idea of obtaining d</a:t>
            </a:r>
            <a:r>
              <a:rPr lang="en-US" sz="2700" baseline="-2500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lang="en-US" sz="2700" baseline="-25000" dirty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E07FB57A-5018-4DE6-BE00-8AF68BB45CE6}"/>
              </a:ext>
            </a:extLst>
          </p:cNvPr>
          <p:cNvSpPr txBox="1">
            <a:spLocks/>
          </p:cNvSpPr>
          <p:nvPr/>
        </p:nvSpPr>
        <p:spPr>
          <a:xfrm>
            <a:off x="658973" y="5777413"/>
            <a:ext cx="3012086" cy="59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Concrete example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B1A65FB-AC15-4DA0-ACD1-E2115D251FAF}"/>
              </a:ext>
            </a:extLst>
          </p:cNvPr>
          <p:cNvCxnSpPr>
            <a:cxnSpLocks/>
          </p:cNvCxnSpPr>
          <p:nvPr/>
        </p:nvCxnSpPr>
        <p:spPr>
          <a:xfrm>
            <a:off x="4496999" y="1231061"/>
            <a:ext cx="0" cy="1715029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97539D6-2A9F-4D12-9258-B16AA5A277F5}"/>
              </a:ext>
            </a:extLst>
          </p:cNvPr>
          <p:cNvCxnSpPr>
            <a:cxnSpLocks/>
          </p:cNvCxnSpPr>
          <p:nvPr/>
        </p:nvCxnSpPr>
        <p:spPr>
          <a:xfrm flipH="1">
            <a:off x="3977883" y="2946090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CF4D1A-97EE-4F4B-86F0-52F45CFE2C90}"/>
              </a:ext>
            </a:extLst>
          </p:cNvPr>
          <p:cNvCxnSpPr>
            <a:cxnSpLocks/>
          </p:cNvCxnSpPr>
          <p:nvPr/>
        </p:nvCxnSpPr>
        <p:spPr>
          <a:xfrm flipH="1">
            <a:off x="3965960" y="1245278"/>
            <a:ext cx="531039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2" descr="Grüner Haken - Bilder und Stockfotos - iStock">
            <a:extLst>
              <a:ext uri="{FF2B5EF4-FFF2-40B4-BE49-F238E27FC236}">
                <a16:creationId xmlns:a16="http://schemas.microsoft.com/office/drawing/2014/main" id="{E40C1CE0-B68F-4C41-9F1F-7ADACA486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423499" y="1834720"/>
            <a:ext cx="512514" cy="5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64A586B-5B34-49B5-B3C6-63DF18A1BA71}"/>
              </a:ext>
            </a:extLst>
          </p:cNvPr>
          <p:cNvCxnSpPr>
            <a:cxnSpLocks/>
          </p:cNvCxnSpPr>
          <p:nvPr/>
        </p:nvCxnSpPr>
        <p:spPr>
          <a:xfrm>
            <a:off x="4496994" y="3019203"/>
            <a:ext cx="0" cy="2562567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683496-BE8C-441A-8ED3-3CD5CFBD8B2C}"/>
              </a:ext>
            </a:extLst>
          </p:cNvPr>
          <p:cNvCxnSpPr>
            <a:cxnSpLocks/>
          </p:cNvCxnSpPr>
          <p:nvPr/>
        </p:nvCxnSpPr>
        <p:spPr>
          <a:xfrm flipH="1">
            <a:off x="3977883" y="5581770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56137A7-10C0-44E8-9E6C-928821FFCBD3}"/>
              </a:ext>
            </a:extLst>
          </p:cNvPr>
          <p:cNvCxnSpPr>
            <a:cxnSpLocks/>
          </p:cNvCxnSpPr>
          <p:nvPr/>
        </p:nvCxnSpPr>
        <p:spPr>
          <a:xfrm flipH="1">
            <a:off x="3977883" y="3019203"/>
            <a:ext cx="531039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A5830B8-C0FB-485C-AA3F-2E661E42C714}"/>
              </a:ext>
            </a:extLst>
          </p:cNvPr>
          <p:cNvCxnSpPr>
            <a:cxnSpLocks/>
          </p:cNvCxnSpPr>
          <p:nvPr/>
        </p:nvCxnSpPr>
        <p:spPr>
          <a:xfrm flipH="1">
            <a:off x="4496994" y="4264180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87907A1-EC48-4E22-9920-9A4D361F130E}"/>
              </a:ext>
            </a:extLst>
          </p:cNvPr>
          <p:cNvSpPr txBox="1"/>
          <p:nvPr/>
        </p:nvSpPr>
        <p:spPr>
          <a:xfrm>
            <a:off x="5113680" y="3968395"/>
            <a:ext cx="230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2</a:t>
            </a:r>
          </a:p>
        </p:txBody>
      </p:sp>
      <p:pic>
        <p:nvPicPr>
          <p:cNvPr id="80" name="Picture 2" descr="Grüner Haken - Bilder und Stockfotos - iStock">
            <a:extLst>
              <a:ext uri="{FF2B5EF4-FFF2-40B4-BE49-F238E27FC236}">
                <a16:creationId xmlns:a16="http://schemas.microsoft.com/office/drawing/2014/main" id="{45E9BFEE-9FD4-4D76-B821-0D5C25419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7423494" y="3962216"/>
            <a:ext cx="512514" cy="5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272BE8-EB5B-4250-93E7-33588EAEED3D}"/>
              </a:ext>
            </a:extLst>
          </p:cNvPr>
          <p:cNvCxnSpPr>
            <a:cxnSpLocks/>
          </p:cNvCxnSpPr>
          <p:nvPr/>
        </p:nvCxnSpPr>
        <p:spPr>
          <a:xfrm flipH="1">
            <a:off x="4496994" y="2136844"/>
            <a:ext cx="533400" cy="0"/>
          </a:xfrm>
          <a:prstGeom prst="line">
            <a:avLst/>
          </a:prstGeom>
          <a:ln w="34925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5A1340B0-7478-451A-9EA2-CE589D5395B2}"/>
              </a:ext>
            </a:extLst>
          </p:cNvPr>
          <p:cNvSpPr txBox="1"/>
          <p:nvPr/>
        </p:nvSpPr>
        <p:spPr>
          <a:xfrm>
            <a:off x="5113680" y="1841059"/>
            <a:ext cx="230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AE9D9D0-44E0-4499-A467-D91DDC1A18A6}"/>
              </a:ext>
            </a:extLst>
          </p:cNvPr>
          <p:cNvSpPr/>
          <p:nvPr/>
        </p:nvSpPr>
        <p:spPr>
          <a:xfrm>
            <a:off x="4616761" y="5164475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6B17CA4-A050-4724-97F7-A56749D5DF62}"/>
              </a:ext>
            </a:extLst>
          </p:cNvPr>
          <p:cNvSpPr/>
          <p:nvPr/>
        </p:nvSpPr>
        <p:spPr>
          <a:xfrm>
            <a:off x="188549" y="565803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7.40741E-7 L -0.32448 -0.0011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24" y="-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36263 -0.0534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-2685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11614 0.00023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36342 -0.1782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-891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24479 -0.0944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472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8" grpId="0" animBg="1"/>
      <p:bldP spid="8" grpId="1" animBg="1"/>
      <p:bldP spid="32" grpId="0"/>
      <p:bldP spid="32" grpId="1"/>
      <p:bldP spid="30" grpId="0" animBg="1"/>
      <p:bldP spid="60" grpId="0" animBg="1"/>
      <p:bldP spid="20" grpId="0" animBg="1"/>
      <p:bldP spid="20" grpId="1" animBg="1"/>
      <p:bldP spid="58" grpId="0" animBg="1"/>
      <p:bldP spid="58" grpId="1" animBg="1"/>
      <p:bldP spid="11" grpId="0" animBg="1"/>
      <p:bldP spid="11" grpId="1" animBg="1"/>
      <p:bldP spid="38" grpId="0"/>
      <p:bldP spid="13" grpId="0" animBg="1"/>
      <p:bldP spid="13" grpId="1" animBg="1"/>
      <p:bldP spid="14" grpId="0" build="p"/>
      <p:bldP spid="14" grpId="1" build="p"/>
      <p:bldP spid="36" grpId="0"/>
      <p:bldP spid="36" grpId="1"/>
      <p:bldP spid="55" grpId="0"/>
      <p:bldP spid="55" grpId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40" grpId="0"/>
      <p:bldP spid="40" grpId="1"/>
      <p:bldP spid="42" grpId="0"/>
      <p:bldP spid="42" grpId="1"/>
      <p:bldP spid="45" grpId="0"/>
      <p:bldP spid="45" grpId="1"/>
      <p:bldP spid="53" grpId="0"/>
      <p:bldP spid="53" grpId="1"/>
      <p:bldP spid="57" grpId="0"/>
      <p:bldP spid="57" grpId="1"/>
      <p:bldP spid="59" grpId="0"/>
      <p:bldP spid="59" grpId="1"/>
      <p:bldP spid="79" grpId="0"/>
      <p:bldP spid="84" grpId="0"/>
      <p:bldP spid="64" grpId="0" animBg="1"/>
      <p:bldP spid="64" grpId="1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val 111">
            <a:extLst>
              <a:ext uri="{FF2B5EF4-FFF2-40B4-BE49-F238E27FC236}">
                <a16:creationId xmlns:a16="http://schemas.microsoft.com/office/drawing/2014/main" id="{9D4D0711-9E41-462D-8718-D50F811636D0}"/>
              </a:ext>
            </a:extLst>
          </p:cNvPr>
          <p:cNvSpPr/>
          <p:nvPr/>
        </p:nvSpPr>
        <p:spPr>
          <a:xfrm rot="20236396">
            <a:off x="5320604" y="4161294"/>
            <a:ext cx="6257925" cy="277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model of the universe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pic>
        <p:nvPicPr>
          <p:cNvPr id="13" name="Universe">
            <a:hlinkClick r:id="" action="ppaction://media"/>
            <a:extLst>
              <a:ext uri="{FF2B5EF4-FFF2-40B4-BE49-F238E27FC236}">
                <a16:creationId xmlns:a16="http://schemas.microsoft.com/office/drawing/2014/main" id="{C2CD5CBC-B2C3-47BA-8CDA-42D28F41BE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4297112" y="2481871"/>
            <a:ext cx="7118927" cy="4000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1320E9-B9FF-4675-BB03-C9EE5163D4E1}"/>
              </a:ext>
            </a:extLst>
          </p:cNvPr>
          <p:cNvSpPr/>
          <p:nvPr/>
        </p:nvSpPr>
        <p:spPr>
          <a:xfrm>
            <a:off x="115595" y="2128419"/>
            <a:ext cx="4064664" cy="43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5C3DE55-1688-416D-8081-CEB841158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132" y="2448579"/>
            <a:ext cx="7070479" cy="39473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3B0085-300A-495D-AF9D-A4EF72C39D6F}"/>
              </a:ext>
            </a:extLst>
          </p:cNvPr>
          <p:cNvSpPr/>
          <p:nvPr/>
        </p:nvSpPr>
        <p:spPr>
          <a:xfrm>
            <a:off x="4262742" y="2430105"/>
            <a:ext cx="7126514" cy="4007427"/>
          </a:xfrm>
          <a:prstGeom prst="rect">
            <a:avLst/>
          </a:prstGeom>
          <a:noFill/>
          <a:ln w="95250">
            <a:solidFill>
              <a:srgbClr val="48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C357A1-6BD5-4889-8345-11C8688A5F34}"/>
              </a:ext>
            </a:extLst>
          </p:cNvPr>
          <p:cNvSpPr txBox="1"/>
          <p:nvPr/>
        </p:nvSpPr>
        <p:spPr>
          <a:xfrm>
            <a:off x="6178553" y="1358543"/>
            <a:ext cx="3356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Object of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F5673-2524-4090-B540-9C473BBBCB4C}"/>
              </a:ext>
            </a:extLst>
          </p:cNvPr>
          <p:cNvSpPr txBox="1"/>
          <p:nvPr/>
        </p:nvSpPr>
        <p:spPr>
          <a:xfrm>
            <a:off x="6882272" y="3412763"/>
            <a:ext cx="1948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universe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BE001-178F-431C-98A3-F2F2308139FF}"/>
              </a:ext>
            </a:extLst>
          </p:cNvPr>
          <p:cNvSpPr txBox="1"/>
          <p:nvPr/>
        </p:nvSpPr>
        <p:spPr>
          <a:xfrm>
            <a:off x="5462576" y="4121432"/>
            <a:ext cx="496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universe at large scales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27F92A-7391-40A6-9FD7-7269F4C0E735}"/>
              </a:ext>
            </a:extLst>
          </p:cNvPr>
          <p:cNvCxnSpPr>
            <a:cxnSpLocks/>
          </p:cNvCxnSpPr>
          <p:nvPr/>
        </p:nvCxnSpPr>
        <p:spPr>
          <a:xfrm>
            <a:off x="7856577" y="2274336"/>
            <a:ext cx="0" cy="88350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2C77C8-0602-4E9B-96A6-85039156AA39}"/>
              </a:ext>
            </a:extLst>
          </p:cNvPr>
          <p:cNvCxnSpPr>
            <a:cxnSpLocks/>
          </p:cNvCxnSpPr>
          <p:nvPr/>
        </p:nvCxnSpPr>
        <p:spPr>
          <a:xfrm>
            <a:off x="7072745" y="3607353"/>
            <a:ext cx="1620982" cy="38973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99C9FE-3C47-4C84-B459-6440BB71C4DC}"/>
              </a:ext>
            </a:extLst>
          </p:cNvPr>
          <p:cNvCxnSpPr>
            <a:cxnSpLocks/>
          </p:cNvCxnSpPr>
          <p:nvPr/>
        </p:nvCxnSpPr>
        <p:spPr>
          <a:xfrm flipV="1">
            <a:off x="7072745" y="3556977"/>
            <a:ext cx="1620982" cy="44585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34E6E99-9C0A-4D44-8985-D659044231A8}"/>
              </a:ext>
            </a:extLst>
          </p:cNvPr>
          <p:cNvSpPr txBox="1"/>
          <p:nvPr/>
        </p:nvSpPr>
        <p:spPr>
          <a:xfrm>
            <a:off x="6611564" y="4706285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(≈ 30 million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ly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42DC9B-360F-4153-977A-E1C2A685086F}"/>
              </a:ext>
            </a:extLst>
          </p:cNvPr>
          <p:cNvSpPr txBox="1"/>
          <p:nvPr/>
        </p:nvSpPr>
        <p:spPr>
          <a:xfrm>
            <a:off x="1040963" y="3154327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0,00095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ly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F3FD1E-9A84-4D24-BCE5-C6F86CB6C731}"/>
              </a:ext>
            </a:extLst>
          </p:cNvPr>
          <p:cNvSpPr txBox="1"/>
          <p:nvPr/>
        </p:nvSpPr>
        <p:spPr>
          <a:xfrm>
            <a:off x="686725" y="2481871"/>
            <a:ext cx="279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Solar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961CF-8B68-4ACF-B1CE-D21C96C93C8D}"/>
              </a:ext>
            </a:extLst>
          </p:cNvPr>
          <p:cNvSpPr txBox="1"/>
          <p:nvPr/>
        </p:nvSpPr>
        <p:spPr>
          <a:xfrm>
            <a:off x="1040963" y="3154327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100.000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ly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D7A7F5-11ED-4B55-B379-7863F7869869}"/>
              </a:ext>
            </a:extLst>
          </p:cNvPr>
          <p:cNvSpPr txBox="1"/>
          <p:nvPr/>
        </p:nvSpPr>
        <p:spPr>
          <a:xfrm>
            <a:off x="1000575" y="2490822"/>
            <a:ext cx="1906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Galaxies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30FABD-17A3-4EA0-AE9F-C57F7AAF1938}"/>
              </a:ext>
            </a:extLst>
          </p:cNvPr>
          <p:cNvSpPr txBox="1"/>
          <p:nvPr/>
        </p:nvSpPr>
        <p:spPr>
          <a:xfrm>
            <a:off x="909702" y="3154326"/>
            <a:ext cx="2347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10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millon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ly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0FB6D0-A599-4085-8C73-62F1C879E2C8}"/>
              </a:ext>
            </a:extLst>
          </p:cNvPr>
          <p:cNvSpPr txBox="1"/>
          <p:nvPr/>
        </p:nvSpPr>
        <p:spPr>
          <a:xfrm>
            <a:off x="1199451" y="2485954"/>
            <a:ext cx="1687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Groups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97178D-3614-475C-9504-E98763685DE7}"/>
              </a:ext>
            </a:extLst>
          </p:cNvPr>
          <p:cNvSpPr txBox="1"/>
          <p:nvPr/>
        </p:nvSpPr>
        <p:spPr>
          <a:xfrm>
            <a:off x="752437" y="3157502"/>
            <a:ext cx="25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500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millon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ly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F6806F-FC73-4D2C-A92E-72270CAD573D}"/>
              </a:ext>
            </a:extLst>
          </p:cNvPr>
          <p:cNvSpPr txBox="1"/>
          <p:nvPr/>
        </p:nvSpPr>
        <p:spPr>
          <a:xfrm>
            <a:off x="598782" y="2481871"/>
            <a:ext cx="2975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Superclusters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975562-A5E0-41FC-B485-2E666F4FF018}"/>
              </a:ext>
            </a:extLst>
          </p:cNvPr>
          <p:cNvSpPr txBox="1"/>
          <p:nvPr/>
        </p:nvSpPr>
        <p:spPr>
          <a:xfrm>
            <a:off x="382416" y="2509768"/>
            <a:ext cx="3647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The universe at large scale</a:t>
            </a: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id="{7691A6FE-26C4-4538-8BA9-DC8667734DF6}"/>
              </a:ext>
            </a:extLst>
          </p:cNvPr>
          <p:cNvSpPr/>
          <p:nvPr/>
        </p:nvSpPr>
        <p:spPr>
          <a:xfrm flipV="1">
            <a:off x="1981388" y="3878045"/>
            <a:ext cx="1592567" cy="700486"/>
          </a:xfrm>
          <a:prstGeom prst="bent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17FA3C-249C-4A06-B39B-B35323D9DA21}"/>
              </a:ext>
            </a:extLst>
          </p:cNvPr>
          <p:cNvSpPr txBox="1"/>
          <p:nvPr/>
        </p:nvSpPr>
        <p:spPr>
          <a:xfrm>
            <a:off x="6550769" y="1873593"/>
            <a:ext cx="261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(&gt; 500 million </a:t>
            </a:r>
            <a:r>
              <a:rPr lang="en-US" sz="28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ly</a:t>
            </a:r>
            <a:r>
              <a:rPr lang="en-US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FE77C2-11EB-456A-8008-FB7F1E05EF9A}"/>
              </a:ext>
            </a:extLst>
          </p:cNvPr>
          <p:cNvSpPr txBox="1"/>
          <p:nvPr/>
        </p:nvSpPr>
        <p:spPr>
          <a:xfrm>
            <a:off x="321370" y="2189313"/>
            <a:ext cx="3647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Entire modern cosmology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A1790E-1A4F-4236-A7F8-32A5C5DA055C}"/>
              </a:ext>
            </a:extLst>
          </p:cNvPr>
          <p:cNvSpPr txBox="1"/>
          <p:nvPr/>
        </p:nvSpPr>
        <p:spPr>
          <a:xfrm>
            <a:off x="323034" y="4579535"/>
            <a:ext cx="364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3 assumptions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84A1CC-20EA-4691-83F0-151C4845451A}"/>
              </a:ext>
            </a:extLst>
          </p:cNvPr>
          <p:cNvSpPr/>
          <p:nvPr/>
        </p:nvSpPr>
        <p:spPr>
          <a:xfrm>
            <a:off x="587445" y="3601313"/>
            <a:ext cx="3450550" cy="11816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4EF6027-696A-425E-B513-10A7FFB4FE6E}"/>
              </a:ext>
            </a:extLst>
          </p:cNvPr>
          <p:cNvCxnSpPr>
            <a:cxnSpLocks/>
          </p:cNvCxnSpPr>
          <p:nvPr/>
        </p:nvCxnSpPr>
        <p:spPr>
          <a:xfrm>
            <a:off x="2083260" y="3666136"/>
            <a:ext cx="0" cy="88350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A2569C6-B746-4083-98DA-4CB2090C73B8}"/>
              </a:ext>
            </a:extLst>
          </p:cNvPr>
          <p:cNvSpPr txBox="1"/>
          <p:nvPr/>
        </p:nvSpPr>
        <p:spPr>
          <a:xfrm>
            <a:off x="343012" y="3566897"/>
            <a:ext cx="364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1. Homogeneity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9118BD-C5D5-42B7-ABF7-AE25172885D6}"/>
              </a:ext>
            </a:extLst>
          </p:cNvPr>
          <p:cNvSpPr txBox="1"/>
          <p:nvPr/>
        </p:nvSpPr>
        <p:spPr>
          <a:xfrm>
            <a:off x="-179695" y="4153662"/>
            <a:ext cx="364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2. Isotropy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E058BA-02DB-4F8B-A9AE-E5C98F78E498}"/>
              </a:ext>
            </a:extLst>
          </p:cNvPr>
          <p:cNvSpPr txBox="1"/>
          <p:nvPr/>
        </p:nvSpPr>
        <p:spPr>
          <a:xfrm>
            <a:off x="321370" y="1989956"/>
            <a:ext cx="364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prstClr val="black"/>
                </a:solidFill>
                <a:latin typeface="Calibri" panose="020F0502020204030204"/>
              </a:rPr>
              <a:t>3 assumptions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FCFD25-D684-47B0-A25C-8058C91CF98E}"/>
              </a:ext>
            </a:extLst>
          </p:cNvPr>
          <p:cNvSpPr/>
          <p:nvPr/>
        </p:nvSpPr>
        <p:spPr>
          <a:xfrm>
            <a:off x="5644238" y="3088227"/>
            <a:ext cx="341553" cy="34077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F0BAEE9-E2BA-4B46-969F-A719C9C5B9BD}"/>
              </a:ext>
            </a:extLst>
          </p:cNvPr>
          <p:cNvSpPr/>
          <p:nvPr/>
        </p:nvSpPr>
        <p:spPr>
          <a:xfrm>
            <a:off x="9811423" y="4533043"/>
            <a:ext cx="341553" cy="34077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675E53-5336-4480-86FE-B3325EB9E99F}"/>
              </a:ext>
            </a:extLst>
          </p:cNvPr>
          <p:cNvSpPr/>
          <p:nvPr/>
        </p:nvSpPr>
        <p:spPr>
          <a:xfrm>
            <a:off x="588320" y="4751865"/>
            <a:ext cx="3450550" cy="10908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61B5FEF-9A76-47E7-BB4E-EB0D5FEA5751}"/>
              </a:ext>
            </a:extLst>
          </p:cNvPr>
          <p:cNvCxnSpPr/>
          <p:nvPr/>
        </p:nvCxnSpPr>
        <p:spPr>
          <a:xfrm flipV="1">
            <a:off x="7404815" y="4151584"/>
            <a:ext cx="803112" cy="48752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21577B3-9B40-4B02-BA1A-E68EC9BA5AD4}"/>
              </a:ext>
            </a:extLst>
          </p:cNvPr>
          <p:cNvCxnSpPr>
            <a:cxnSpLocks/>
          </p:cNvCxnSpPr>
          <p:nvPr/>
        </p:nvCxnSpPr>
        <p:spPr>
          <a:xfrm>
            <a:off x="7413946" y="4703430"/>
            <a:ext cx="710187" cy="6654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4A7FFEE-DA72-40BF-B193-CEBA93EC4630}"/>
              </a:ext>
            </a:extLst>
          </p:cNvPr>
          <p:cNvSpPr txBox="1"/>
          <p:nvPr/>
        </p:nvSpPr>
        <p:spPr>
          <a:xfrm>
            <a:off x="42003" y="2998081"/>
            <a:ext cx="421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Cosmological principle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E886DD-F715-4B5D-8B13-50417DCEB926}"/>
              </a:ext>
            </a:extLst>
          </p:cNvPr>
          <p:cNvSpPr txBox="1"/>
          <p:nvPr/>
        </p:nvSpPr>
        <p:spPr>
          <a:xfrm>
            <a:off x="587444" y="4713808"/>
            <a:ext cx="34978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General relativity</a:t>
            </a:r>
          </a:p>
          <a:p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is correct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F0E1F4-7EBE-4E95-B85D-56EF06C9610C}"/>
              </a:ext>
            </a:extLst>
          </p:cNvPr>
          <p:cNvSpPr/>
          <p:nvPr/>
        </p:nvSpPr>
        <p:spPr>
          <a:xfrm>
            <a:off x="576755" y="3593768"/>
            <a:ext cx="3461239" cy="119269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4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-0.415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4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2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2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2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1.66667E-6 -0.3777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" grpId="0"/>
      <p:bldP spid="3" grpId="1"/>
      <p:bldP spid="19" grpId="0"/>
      <p:bldP spid="19" grpId="1"/>
      <p:bldP spid="20" grpId="0"/>
      <p:bldP spid="20" grpId="1"/>
      <p:bldP spid="31" grpId="0"/>
      <p:bldP spid="31" grpId="1"/>
      <p:bldP spid="31" grpId="2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4" grpId="0" animBg="1"/>
      <p:bldP spid="44" grpId="1" animBg="1"/>
      <p:bldP spid="45" grpId="0"/>
      <p:bldP spid="46" grpId="0"/>
      <p:bldP spid="46" grpId="1"/>
      <p:bldP spid="47" grpId="0"/>
      <p:bldP spid="47" grpId="1"/>
      <p:bldP spid="59" grpId="0" animBg="1"/>
      <p:bldP spid="50" grpId="0"/>
      <p:bldP spid="51" grpId="0"/>
      <p:bldP spid="52" grpId="0"/>
      <p:bldP spid="29" grpId="0" animBg="1"/>
      <p:bldP spid="29" grpId="1" animBg="1"/>
      <p:bldP spid="54" grpId="0" animBg="1"/>
      <p:bldP spid="54" grpId="1" animBg="1"/>
      <p:bldP spid="62" grpId="0" animBg="1"/>
      <p:bldP spid="60" grpId="0"/>
      <p:bldP spid="61" grpId="0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1320E9-B9FF-4675-BB03-C9EE5163D4E1}"/>
              </a:ext>
            </a:extLst>
          </p:cNvPr>
          <p:cNvSpPr/>
          <p:nvPr/>
        </p:nvSpPr>
        <p:spPr>
          <a:xfrm>
            <a:off x="69873" y="2128419"/>
            <a:ext cx="4064664" cy="43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BFF0FDC-4DE8-435C-B65A-667CE1080CFA}"/>
              </a:ext>
            </a:extLst>
          </p:cNvPr>
          <p:cNvGrpSpPr/>
          <p:nvPr/>
        </p:nvGrpSpPr>
        <p:grpSpPr>
          <a:xfrm>
            <a:off x="6485382" y="2423685"/>
            <a:ext cx="2857501" cy="2846466"/>
            <a:chOff x="618873" y="3123080"/>
            <a:chExt cx="3213620" cy="3201209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F318AC5-B2E4-4A47-B8F4-CEA4E2D83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0000"/>
                      </a14:imgEffect>
                    </a14:imgLayer>
                  </a14:imgProps>
                </a:ext>
              </a:extLst>
            </a:blip>
            <a:srcRect l="23569" t="11561" r="31223" b="7421"/>
            <a:stretch/>
          </p:blipFill>
          <p:spPr>
            <a:xfrm>
              <a:off x="618873" y="3123080"/>
              <a:ext cx="3196380" cy="3198033"/>
            </a:xfrm>
            <a:prstGeom prst="ellipse">
              <a:avLst/>
            </a:prstGeom>
          </p:spPr>
        </p:pic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2E6EBBB-369C-498D-B3D5-A75B9502A0E5}"/>
                </a:ext>
              </a:extLst>
            </p:cNvPr>
            <p:cNvSpPr/>
            <p:nvPr/>
          </p:nvSpPr>
          <p:spPr>
            <a:xfrm>
              <a:off x="634460" y="3126256"/>
              <a:ext cx="3198033" cy="3198033"/>
            </a:xfrm>
            <a:prstGeom prst="ellipse">
              <a:avLst/>
            </a:prstGeom>
            <a:noFill/>
            <a:ln w="95250">
              <a:solidFill>
                <a:srgbClr val="485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8C5023F-FB00-4BCE-BAA1-F9DC5FC33E43}"/>
              </a:ext>
            </a:extLst>
          </p:cNvPr>
          <p:cNvGrpSpPr/>
          <p:nvPr/>
        </p:nvGrpSpPr>
        <p:grpSpPr>
          <a:xfrm>
            <a:off x="4264986" y="2437371"/>
            <a:ext cx="7126514" cy="4007427"/>
            <a:chOff x="4262742" y="2430105"/>
            <a:chExt cx="7126514" cy="400742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5C3DE55-1688-416D-8081-CEB841158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7569" y="2459156"/>
              <a:ext cx="7070479" cy="3947323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E7ECE3-B13E-48E4-ABD8-489A6CE55615}"/>
                </a:ext>
              </a:extLst>
            </p:cNvPr>
            <p:cNvSpPr/>
            <p:nvPr/>
          </p:nvSpPr>
          <p:spPr>
            <a:xfrm>
              <a:off x="4262742" y="2430105"/>
              <a:ext cx="7126514" cy="4007427"/>
            </a:xfrm>
            <a:prstGeom prst="rect">
              <a:avLst/>
            </a:prstGeom>
            <a:noFill/>
            <a:ln w="95250">
              <a:solidFill>
                <a:srgbClr val="485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A4B501F-40FE-4B8B-BB50-91C84DFB0E5C}"/>
              </a:ext>
            </a:extLst>
          </p:cNvPr>
          <p:cNvGrpSpPr/>
          <p:nvPr/>
        </p:nvGrpSpPr>
        <p:grpSpPr>
          <a:xfrm>
            <a:off x="6486517" y="2422932"/>
            <a:ext cx="2857501" cy="2846466"/>
            <a:chOff x="4728927" y="3014959"/>
            <a:chExt cx="2857501" cy="284646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960FBEC-7FED-4AAC-8833-B0F8E75D8310}"/>
                </a:ext>
              </a:extLst>
            </p:cNvPr>
            <p:cNvGrpSpPr/>
            <p:nvPr/>
          </p:nvGrpSpPr>
          <p:grpSpPr>
            <a:xfrm>
              <a:off x="4728927" y="3014959"/>
              <a:ext cx="2857501" cy="2846466"/>
              <a:chOff x="4728927" y="3014959"/>
              <a:chExt cx="2857501" cy="2846466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21D1CAA-E8FD-40E2-BD22-52F366B2270A}"/>
                  </a:ext>
                </a:extLst>
              </p:cNvPr>
              <p:cNvGrpSpPr/>
              <p:nvPr/>
            </p:nvGrpSpPr>
            <p:grpSpPr>
              <a:xfrm>
                <a:off x="4728927" y="3014959"/>
                <a:ext cx="2857501" cy="2846466"/>
                <a:chOff x="618873" y="3123080"/>
                <a:chExt cx="3213620" cy="3201209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7650712-4955-4534-A974-2ABB3CFBBA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30000"/>
                          </a14:imgEffect>
                        </a14:imgLayer>
                      </a14:imgProps>
                    </a:ext>
                  </a:extLst>
                </a:blip>
                <a:srcRect l="23569" t="11561" r="31223" b="7421"/>
                <a:stretch/>
              </p:blipFill>
              <p:spPr>
                <a:xfrm>
                  <a:off x="618873" y="3123080"/>
                  <a:ext cx="3196380" cy="3198033"/>
                </a:xfrm>
                <a:prstGeom prst="ellipse">
                  <a:avLst/>
                </a:prstGeom>
              </p:spPr>
            </p:pic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D50F194-57DB-419F-AA41-5E3516697210}"/>
                    </a:ext>
                  </a:extLst>
                </p:cNvPr>
                <p:cNvSpPr/>
                <p:nvPr/>
              </p:nvSpPr>
              <p:spPr>
                <a:xfrm>
                  <a:off x="634460" y="3126256"/>
                  <a:ext cx="3198033" cy="3198033"/>
                </a:xfrm>
                <a:prstGeom prst="ellipse">
                  <a:avLst/>
                </a:prstGeom>
                <a:noFill/>
                <a:ln w="95250">
                  <a:solidFill>
                    <a:srgbClr val="485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6505BC5-A954-4867-B71A-59500AD32273}"/>
                  </a:ext>
                </a:extLst>
              </p:cNvPr>
              <p:cNvSpPr/>
              <p:nvPr/>
            </p:nvSpPr>
            <p:spPr>
              <a:xfrm>
                <a:off x="5580762" y="4076784"/>
                <a:ext cx="223966" cy="223455"/>
              </a:xfrm>
              <a:prstGeom prst="ellipse">
                <a:avLst/>
              </a:prstGeom>
              <a:solidFill>
                <a:srgbClr val="C000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D0F4D48-AB24-474B-9EDA-56A847BDEB65}"/>
                  </a:ext>
                </a:extLst>
              </p:cNvPr>
              <p:cNvSpPr/>
              <p:nvPr/>
            </p:nvSpPr>
            <p:spPr>
              <a:xfrm>
                <a:off x="6733637" y="3701513"/>
                <a:ext cx="223966" cy="223455"/>
              </a:xfrm>
              <a:prstGeom prst="ellipse">
                <a:avLst/>
              </a:prstGeom>
              <a:solidFill>
                <a:srgbClr val="C000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23A06B4-4940-4D2C-8BD2-EE73063E27AF}"/>
                </a:ext>
              </a:extLst>
            </p:cNvPr>
            <p:cNvSpPr/>
            <p:nvPr/>
          </p:nvSpPr>
          <p:spPr>
            <a:xfrm>
              <a:off x="5827349" y="4995656"/>
              <a:ext cx="223966" cy="223455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model of the universe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BE001-178F-431C-98A3-F2F2308139FF}"/>
              </a:ext>
            </a:extLst>
          </p:cNvPr>
          <p:cNvSpPr txBox="1"/>
          <p:nvPr/>
        </p:nvSpPr>
        <p:spPr>
          <a:xfrm>
            <a:off x="5453273" y="1288219"/>
            <a:ext cx="496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universe at large scales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17FA3C-249C-4A06-B39B-B35323D9DA21}"/>
              </a:ext>
            </a:extLst>
          </p:cNvPr>
          <p:cNvSpPr txBox="1"/>
          <p:nvPr/>
        </p:nvSpPr>
        <p:spPr>
          <a:xfrm>
            <a:off x="6550769" y="1873593"/>
            <a:ext cx="261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(&gt; 500 million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CFB110-8A72-4543-B15C-6EDEA21A8AD3}"/>
              </a:ext>
            </a:extLst>
          </p:cNvPr>
          <p:cNvSpPr txBox="1"/>
          <p:nvPr/>
        </p:nvSpPr>
        <p:spPr>
          <a:xfrm>
            <a:off x="722554" y="2870161"/>
            <a:ext cx="256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rubber band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FDC688B-8C04-46E3-B2ED-0042642AB325}"/>
              </a:ext>
            </a:extLst>
          </p:cNvPr>
          <p:cNvSpPr txBox="1"/>
          <p:nvPr/>
        </p:nvSpPr>
        <p:spPr>
          <a:xfrm>
            <a:off x="1048908" y="2056315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Calibri" panose="020F0502020204030204"/>
              </a:rPr>
              <a:t>Analogies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F1DC98E-E59D-40C3-976D-EFB2B8D636CE}"/>
              </a:ext>
            </a:extLst>
          </p:cNvPr>
          <p:cNvGrpSpPr/>
          <p:nvPr/>
        </p:nvGrpSpPr>
        <p:grpSpPr>
          <a:xfrm>
            <a:off x="6972175" y="3907268"/>
            <a:ext cx="1966557" cy="584775"/>
            <a:chOff x="6972175" y="3907268"/>
            <a:chExt cx="1966557" cy="584775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00084C3-742E-4BF3-BA48-578E9FE84F70}"/>
                </a:ext>
              </a:extLst>
            </p:cNvPr>
            <p:cNvCxnSpPr>
              <a:cxnSpLocks/>
            </p:cNvCxnSpPr>
            <p:nvPr/>
          </p:nvCxnSpPr>
          <p:spPr>
            <a:xfrm>
              <a:off x="6972175" y="4482371"/>
              <a:ext cx="1966557" cy="0"/>
            </a:xfrm>
            <a:prstGeom prst="straightConnector1">
              <a:avLst/>
            </a:prstGeom>
            <a:ln w="127000">
              <a:solidFill>
                <a:srgbClr val="485F7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14854B6-FEF5-465C-A902-243963C0CCAC}"/>
                </a:ext>
              </a:extLst>
            </p:cNvPr>
            <p:cNvSpPr txBox="1"/>
            <p:nvPr/>
          </p:nvSpPr>
          <p:spPr>
            <a:xfrm>
              <a:off x="7145059" y="3907268"/>
              <a:ext cx="1324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6B441DC-5BA5-4477-B6B5-504B2C7310F7}"/>
              </a:ext>
            </a:extLst>
          </p:cNvPr>
          <p:cNvGrpSpPr/>
          <p:nvPr/>
        </p:nvGrpSpPr>
        <p:grpSpPr>
          <a:xfrm>
            <a:off x="5809333" y="1788040"/>
            <a:ext cx="4224471" cy="4069175"/>
            <a:chOff x="5809333" y="2401983"/>
            <a:chExt cx="4224471" cy="406917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F38F670-CDED-43AE-864A-787E67408EA5}"/>
                </a:ext>
              </a:extLst>
            </p:cNvPr>
            <p:cNvGrpSpPr/>
            <p:nvPr/>
          </p:nvGrpSpPr>
          <p:grpSpPr>
            <a:xfrm>
              <a:off x="5809333" y="2401983"/>
              <a:ext cx="4224471" cy="2012144"/>
              <a:chOff x="5809333" y="2401983"/>
              <a:chExt cx="4224471" cy="2012144"/>
            </a:xfrm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C5810510-DC6E-4C4D-B106-8BFD7E68EF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3160" y="4406861"/>
                <a:ext cx="720644" cy="7266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1C8D2A24-188D-432F-957B-A5DC9624A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13342" y="3578790"/>
                <a:ext cx="669100" cy="348234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9DD5CCF7-814A-4BFF-B040-7CD9B5C91C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38732" y="2929953"/>
                <a:ext cx="507264" cy="530091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29452C6D-82BA-4589-96C4-097531ED35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5550" y="2483322"/>
                <a:ext cx="248930" cy="654056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7FAE5409-E1BD-45C3-8387-3DEC40C5B7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56570" y="2401983"/>
                <a:ext cx="75862" cy="632678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71723B01-7630-40C3-B32E-8FFF702867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7931" y="2655096"/>
                <a:ext cx="416253" cy="600722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E084511E-878A-4FE9-9282-38BB40B2C6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33575" y="3255818"/>
                <a:ext cx="610567" cy="362089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020DECE8-7A0F-4B6A-8665-94D7E66AF9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9333" y="3993539"/>
                <a:ext cx="722340" cy="186408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E8EC421-CBE6-4A08-AE47-E0490FE52D13}"/>
                </a:ext>
              </a:extLst>
            </p:cNvPr>
            <p:cNvGrpSpPr/>
            <p:nvPr/>
          </p:nvGrpSpPr>
          <p:grpSpPr>
            <a:xfrm flipV="1">
              <a:off x="5809333" y="4420371"/>
              <a:ext cx="4224471" cy="2050787"/>
              <a:chOff x="5809333" y="2363340"/>
              <a:chExt cx="4224471" cy="2050787"/>
            </a:xfrm>
          </p:grpSpPr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id="{42139937-6170-47C3-966C-2BF229A6B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3160" y="4406861"/>
                <a:ext cx="720644" cy="7266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8BAE016C-0EDA-4DB0-B2ED-38E4AA84CF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13342" y="3620855"/>
                <a:ext cx="726532" cy="306169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7EA8E407-C982-4CFD-B2F0-9616798232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4856" y="2985416"/>
                <a:ext cx="521079" cy="461566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66FDE95-2A23-43FF-B68E-786F6C6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4125" y="2445222"/>
                <a:ext cx="248930" cy="654056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C33D313E-F231-4FF8-9EAC-515B2D21C5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56570" y="2363340"/>
                <a:ext cx="75862" cy="632678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1A61B729-6AE7-457A-AD9A-941EC4E6C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39356" y="2626521"/>
                <a:ext cx="416253" cy="600722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21A41AF0-4232-4E29-BAC5-299C5FC679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33575" y="3255818"/>
                <a:ext cx="610567" cy="362089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57B69A6E-7956-48A3-A9FD-058608D475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9333" y="3993539"/>
                <a:ext cx="722340" cy="186408"/>
              </a:xfrm>
              <a:prstGeom prst="straightConnector1">
                <a:avLst/>
              </a:prstGeom>
              <a:ln w="127000">
                <a:solidFill>
                  <a:srgbClr val="485F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85250FB-A877-407B-833E-0DC6A48BE242}"/>
              </a:ext>
            </a:extLst>
          </p:cNvPr>
          <p:cNvGrpSpPr/>
          <p:nvPr/>
        </p:nvGrpSpPr>
        <p:grpSpPr>
          <a:xfrm>
            <a:off x="7323113" y="2937866"/>
            <a:ext cx="1225500" cy="541103"/>
            <a:chOff x="7963552" y="4357983"/>
            <a:chExt cx="1225500" cy="541103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972302F-9199-4E06-894D-FD6122B4A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3557" y="4444958"/>
              <a:ext cx="1159316" cy="376395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2963585-11E9-44F9-A59D-39E2DC7C24B1}"/>
                </a:ext>
              </a:extLst>
            </p:cNvPr>
            <p:cNvCxnSpPr>
              <a:cxnSpLocks/>
            </p:cNvCxnSpPr>
            <p:nvPr/>
          </p:nvCxnSpPr>
          <p:spPr>
            <a:xfrm>
              <a:off x="7963552" y="4745373"/>
              <a:ext cx="55839" cy="153713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FD1E9EC-B99C-423E-A9E0-B25986DDCD6E}"/>
                </a:ext>
              </a:extLst>
            </p:cNvPr>
            <p:cNvCxnSpPr>
              <a:cxnSpLocks/>
            </p:cNvCxnSpPr>
            <p:nvPr/>
          </p:nvCxnSpPr>
          <p:spPr>
            <a:xfrm>
              <a:off x="9135568" y="4357983"/>
              <a:ext cx="53484" cy="157131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Rectangle 285">
            <a:extLst>
              <a:ext uri="{FF2B5EF4-FFF2-40B4-BE49-F238E27FC236}">
                <a16:creationId xmlns:a16="http://schemas.microsoft.com/office/drawing/2014/main" id="{4EE3F385-981C-40FB-B9CA-BCE77E1842AD}"/>
              </a:ext>
            </a:extLst>
          </p:cNvPr>
          <p:cNvSpPr/>
          <p:nvPr/>
        </p:nvSpPr>
        <p:spPr>
          <a:xfrm>
            <a:off x="3175912" y="3639429"/>
            <a:ext cx="577080" cy="11957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912AC8D-B01E-4018-B886-0DBC5411F02B}"/>
              </a:ext>
            </a:extLst>
          </p:cNvPr>
          <p:cNvGrpSpPr/>
          <p:nvPr/>
        </p:nvGrpSpPr>
        <p:grpSpPr>
          <a:xfrm>
            <a:off x="7170857" y="3639429"/>
            <a:ext cx="378103" cy="930385"/>
            <a:chOff x="7945939" y="4084074"/>
            <a:chExt cx="378103" cy="9303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8AEC269-83E5-48E7-B657-A6ED32939056}"/>
                </a:ext>
              </a:extLst>
            </p:cNvPr>
            <p:cNvCxnSpPr>
              <a:cxnSpLocks/>
            </p:cNvCxnSpPr>
            <p:nvPr/>
          </p:nvCxnSpPr>
          <p:spPr>
            <a:xfrm>
              <a:off x="8009909" y="4109887"/>
              <a:ext cx="249641" cy="875522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2F117DE-5320-4301-A52F-75A30A7C13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5939" y="4084074"/>
              <a:ext cx="128036" cy="39256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E07F433-1319-40EB-BB62-6685B91DD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2943" y="4984129"/>
              <a:ext cx="131099" cy="3033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B9788537-9B3D-4347-84E4-C03148E0C2D5}"/>
              </a:ext>
            </a:extLst>
          </p:cNvPr>
          <p:cNvSpPr txBox="1"/>
          <p:nvPr/>
        </p:nvSpPr>
        <p:spPr>
          <a:xfrm>
            <a:off x="7548287" y="2697845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2400" baseline="-25000" noProof="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30452083-258F-4373-B01D-C69BD4F0B087}"/>
              </a:ext>
            </a:extLst>
          </p:cNvPr>
          <p:cNvSpPr txBox="1"/>
          <p:nvPr/>
        </p:nvSpPr>
        <p:spPr>
          <a:xfrm>
            <a:off x="8253099" y="4029136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2400" baseline="-25000" noProof="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3CDA981-E203-44E5-AA92-EC02B1B1D1E8}"/>
              </a:ext>
            </a:extLst>
          </p:cNvPr>
          <p:cNvSpPr txBox="1"/>
          <p:nvPr/>
        </p:nvSpPr>
        <p:spPr>
          <a:xfrm>
            <a:off x="6826369" y="3898211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2400" baseline="-25000" noProof="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0A633A6-D76C-400A-8598-B8FF45ED7ECC}"/>
              </a:ext>
            </a:extLst>
          </p:cNvPr>
          <p:cNvGrpSpPr/>
          <p:nvPr/>
        </p:nvGrpSpPr>
        <p:grpSpPr>
          <a:xfrm>
            <a:off x="7482040" y="2791838"/>
            <a:ext cx="1225500" cy="541103"/>
            <a:chOff x="7963552" y="4357983"/>
            <a:chExt cx="1225500" cy="541103"/>
          </a:xfrm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3344D79-CA8D-43A7-B12A-F004A290E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3557" y="4444958"/>
              <a:ext cx="1159316" cy="376395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C9A332E-3662-4395-9E8E-9D98B8BE3B4B}"/>
                </a:ext>
              </a:extLst>
            </p:cNvPr>
            <p:cNvCxnSpPr>
              <a:cxnSpLocks/>
            </p:cNvCxnSpPr>
            <p:nvPr/>
          </p:nvCxnSpPr>
          <p:spPr>
            <a:xfrm>
              <a:off x="7963552" y="4745373"/>
              <a:ext cx="55839" cy="153713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5B61B6F-005C-4E77-9311-B1C6EAE8E6D5}"/>
                </a:ext>
              </a:extLst>
            </p:cNvPr>
            <p:cNvCxnSpPr>
              <a:cxnSpLocks/>
            </p:cNvCxnSpPr>
            <p:nvPr/>
          </p:nvCxnSpPr>
          <p:spPr>
            <a:xfrm>
              <a:off x="9135568" y="4357983"/>
              <a:ext cx="53484" cy="157131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DF7856A-046A-4330-9DB2-547394336C82}"/>
              </a:ext>
            </a:extLst>
          </p:cNvPr>
          <p:cNvGrpSpPr/>
          <p:nvPr/>
        </p:nvGrpSpPr>
        <p:grpSpPr>
          <a:xfrm>
            <a:off x="7113401" y="3755911"/>
            <a:ext cx="378103" cy="930385"/>
            <a:chOff x="7945939" y="4084074"/>
            <a:chExt cx="378103" cy="930385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E269200-7C5D-4C70-826E-CCDB638F61E3}"/>
                </a:ext>
              </a:extLst>
            </p:cNvPr>
            <p:cNvCxnSpPr>
              <a:cxnSpLocks/>
            </p:cNvCxnSpPr>
            <p:nvPr/>
          </p:nvCxnSpPr>
          <p:spPr>
            <a:xfrm>
              <a:off x="8009909" y="4109887"/>
              <a:ext cx="249641" cy="875522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B5EA421-6A3B-4FE7-A9AD-F4A21629DC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5939" y="4084074"/>
              <a:ext cx="128036" cy="39256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C3E42D4A-89B7-41F7-B1BE-BB11D94D6B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2943" y="4984129"/>
              <a:ext cx="131099" cy="30330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439355F-D815-4082-B6D4-8097A5C5A199}"/>
              </a:ext>
            </a:extLst>
          </p:cNvPr>
          <p:cNvGrpSpPr/>
          <p:nvPr/>
        </p:nvGrpSpPr>
        <p:grpSpPr>
          <a:xfrm>
            <a:off x="7838742" y="3276196"/>
            <a:ext cx="1018057" cy="1406825"/>
            <a:chOff x="7302390" y="3767450"/>
            <a:chExt cx="1018057" cy="1406825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B93A341-DE4F-4D03-8F6E-10D101046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9185" y="3789114"/>
              <a:ext cx="930021" cy="1351868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A06605D-EB86-4F75-8A24-57DA337602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4913" y="3767450"/>
              <a:ext cx="105534" cy="77888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2779B95E-9EF3-4B08-A5A0-B064E72A5D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2390" y="5098273"/>
              <a:ext cx="120323" cy="76002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FC41C3B-5B58-4E7F-9E16-8A2B8DE18643}"/>
              </a:ext>
            </a:extLst>
          </p:cNvPr>
          <p:cNvGrpSpPr/>
          <p:nvPr/>
        </p:nvGrpSpPr>
        <p:grpSpPr>
          <a:xfrm>
            <a:off x="7860241" y="3185668"/>
            <a:ext cx="1018057" cy="1406825"/>
            <a:chOff x="7302390" y="3767450"/>
            <a:chExt cx="1018057" cy="1406825"/>
          </a:xfrm>
        </p:grpSpPr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A9D021C6-1832-4BCF-8118-8048C5217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9185" y="3789114"/>
              <a:ext cx="930021" cy="1351868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93D9644-64E7-4A38-9508-CC6D7663F1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4913" y="3767450"/>
              <a:ext cx="105534" cy="77888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EA9EEA1-E086-45F6-B259-2360DC8D2D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2390" y="5098273"/>
              <a:ext cx="120323" cy="76002"/>
            </a:xfrm>
            <a:prstGeom prst="line">
              <a:avLst/>
            </a:prstGeom>
            <a:ln w="5715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48EC60F9-75B5-437E-BE25-DF98A4D5E6B2}"/>
              </a:ext>
            </a:extLst>
          </p:cNvPr>
          <p:cNvSpPr txBox="1"/>
          <p:nvPr/>
        </p:nvSpPr>
        <p:spPr>
          <a:xfrm>
            <a:off x="9646094" y="1297403"/>
            <a:ext cx="2736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 with a factor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E4ED7DE7-B366-4C2E-99C1-1E8A2B41CD91}"/>
              </a:ext>
            </a:extLst>
          </p:cNvPr>
          <p:cNvSpPr txBox="1"/>
          <p:nvPr/>
        </p:nvSpPr>
        <p:spPr>
          <a:xfrm>
            <a:off x="7546523" y="3092842"/>
            <a:ext cx="106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 1.8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4F65190-8C95-4C3B-83D6-55AB8078B4F5}"/>
              </a:ext>
            </a:extLst>
          </p:cNvPr>
          <p:cNvSpPr txBox="1"/>
          <p:nvPr/>
        </p:nvSpPr>
        <p:spPr>
          <a:xfrm>
            <a:off x="7109416" y="3651739"/>
            <a:ext cx="106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 1.8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20B55073-9F46-43C2-B8B5-2626D0EF38A7}"/>
              </a:ext>
            </a:extLst>
          </p:cNvPr>
          <p:cNvSpPr txBox="1"/>
          <p:nvPr/>
        </p:nvSpPr>
        <p:spPr>
          <a:xfrm>
            <a:off x="7422201" y="3418808"/>
            <a:ext cx="106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 1.8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2C2FDD0B-14BF-4287-816B-9B41DE603EAA}"/>
              </a:ext>
            </a:extLst>
          </p:cNvPr>
          <p:cNvGrpSpPr/>
          <p:nvPr/>
        </p:nvGrpSpPr>
        <p:grpSpPr>
          <a:xfrm>
            <a:off x="560584" y="5685709"/>
            <a:ext cx="3268712" cy="473034"/>
            <a:chOff x="571413" y="5033280"/>
            <a:chExt cx="3268712" cy="473034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9401C22-C0E3-434F-B368-01D3D019B7C3}"/>
                </a:ext>
              </a:extLst>
            </p:cNvPr>
            <p:cNvGrpSpPr/>
            <p:nvPr/>
          </p:nvGrpSpPr>
          <p:grpSpPr>
            <a:xfrm rot="19483589">
              <a:off x="571413" y="5125048"/>
              <a:ext cx="537648" cy="236354"/>
              <a:chOff x="7910046" y="4340308"/>
              <a:chExt cx="1330920" cy="578836"/>
            </a:xfrm>
          </p:grpSpPr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9AB80D27-CCD9-4828-A300-D2E07B5073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3557" y="4444958"/>
                <a:ext cx="1159316" cy="376395"/>
              </a:xfrm>
              <a:prstGeom prst="line">
                <a:avLst/>
              </a:prstGeom>
              <a:ln w="57150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29931F5-AB0E-4FCC-A77D-2AC1314B0683}"/>
                  </a:ext>
                </a:extLst>
              </p:cNvPr>
              <p:cNvCxnSpPr>
                <a:cxnSpLocks/>
              </p:cNvCxnSpPr>
              <p:nvPr/>
            </p:nvCxnSpPr>
            <p:spPr>
              <a:xfrm rot="2116411">
                <a:off x="7910046" y="4715359"/>
                <a:ext cx="270559" cy="203785"/>
              </a:xfrm>
              <a:prstGeom prst="line">
                <a:avLst/>
              </a:prstGeom>
              <a:ln w="57150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606A687-FC23-41F3-B0E6-4CCE4926E061}"/>
                  </a:ext>
                </a:extLst>
              </p:cNvPr>
              <p:cNvCxnSpPr>
                <a:cxnSpLocks/>
              </p:cNvCxnSpPr>
              <p:nvPr/>
            </p:nvCxnSpPr>
            <p:spPr>
              <a:xfrm rot="2116411">
                <a:off x="8977878" y="4340308"/>
                <a:ext cx="263088" cy="215506"/>
              </a:xfrm>
              <a:prstGeom prst="line">
                <a:avLst/>
              </a:prstGeom>
              <a:ln w="57150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96B0D2D9-A2A6-4C03-9F19-93106D71232B}"/>
                </a:ext>
              </a:extLst>
            </p:cNvPr>
            <p:cNvSpPr txBox="1"/>
            <p:nvPr/>
          </p:nvSpPr>
          <p:spPr>
            <a:xfrm>
              <a:off x="852287" y="5033280"/>
              <a:ext cx="276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(t)  = scale factor(t) ∙ </a:t>
              </a:r>
            </a:p>
          </p:txBody>
        </p: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D643D689-3A2F-4B8A-BC77-1D8CAE468BF6}"/>
                </a:ext>
              </a:extLst>
            </p:cNvPr>
            <p:cNvGrpSpPr/>
            <p:nvPr/>
          </p:nvGrpSpPr>
          <p:grpSpPr>
            <a:xfrm rot="19705553">
              <a:off x="3287671" y="5093049"/>
              <a:ext cx="552454" cy="413265"/>
              <a:chOff x="8518024" y="4577933"/>
              <a:chExt cx="1306917" cy="698567"/>
            </a:xfrm>
          </p:grpSpPr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D02F0696-CC6E-459B-9919-CB00753AAFA2}"/>
                  </a:ext>
                </a:extLst>
              </p:cNvPr>
              <p:cNvCxnSpPr>
                <a:cxnSpLocks/>
              </p:cNvCxnSpPr>
              <p:nvPr/>
            </p:nvCxnSpPr>
            <p:spPr>
              <a:xfrm rot="1894447" flipH="1">
                <a:off x="8826581" y="4577933"/>
                <a:ext cx="659179" cy="698567"/>
              </a:xfrm>
              <a:prstGeom prst="line">
                <a:avLst/>
              </a:prstGeom>
              <a:ln w="57150">
                <a:solidFill>
                  <a:srgbClr val="485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A68A439E-394D-497E-84B0-832D0EAF4D9F}"/>
                  </a:ext>
                </a:extLst>
              </p:cNvPr>
              <p:cNvCxnSpPr>
                <a:cxnSpLocks/>
              </p:cNvCxnSpPr>
              <p:nvPr/>
            </p:nvCxnSpPr>
            <p:spPr>
              <a:xfrm rot="1894447">
                <a:off x="8518024" y="5020435"/>
                <a:ext cx="257859" cy="118266"/>
              </a:xfrm>
              <a:prstGeom prst="line">
                <a:avLst/>
              </a:prstGeom>
              <a:ln w="57150">
                <a:solidFill>
                  <a:srgbClr val="485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34DA962-3EB3-4AE7-A671-6CC66CFB640E}"/>
                  </a:ext>
                </a:extLst>
              </p:cNvPr>
              <p:cNvCxnSpPr>
                <a:cxnSpLocks/>
              </p:cNvCxnSpPr>
              <p:nvPr/>
            </p:nvCxnSpPr>
            <p:spPr>
              <a:xfrm rot="1894447">
                <a:off x="9529865" y="4694373"/>
                <a:ext cx="295076" cy="127271"/>
              </a:xfrm>
              <a:prstGeom prst="line">
                <a:avLst/>
              </a:prstGeom>
              <a:ln w="57150">
                <a:solidFill>
                  <a:srgbClr val="485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7" name="TextBox 286">
            <a:extLst>
              <a:ext uri="{FF2B5EF4-FFF2-40B4-BE49-F238E27FC236}">
                <a16:creationId xmlns:a16="http://schemas.microsoft.com/office/drawing/2014/main" id="{94DA58EC-5043-420D-B510-E2ACF7E7152C}"/>
              </a:ext>
            </a:extLst>
          </p:cNvPr>
          <p:cNvSpPr txBox="1"/>
          <p:nvPr/>
        </p:nvSpPr>
        <p:spPr>
          <a:xfrm>
            <a:off x="3080618" y="3288811"/>
            <a:ext cx="77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prstClr val="black"/>
                </a:solidFill>
                <a:latin typeface="Calibri" panose="020F0502020204030204"/>
              </a:rPr>
              <a:t>today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9" name="Arrow: Bent 288">
            <a:extLst>
              <a:ext uri="{FF2B5EF4-FFF2-40B4-BE49-F238E27FC236}">
                <a16:creationId xmlns:a16="http://schemas.microsoft.com/office/drawing/2014/main" id="{03FAF647-43DD-4FA4-AF34-B417D5E69F82}"/>
              </a:ext>
            </a:extLst>
          </p:cNvPr>
          <p:cNvSpPr/>
          <p:nvPr/>
        </p:nvSpPr>
        <p:spPr>
          <a:xfrm flipV="1">
            <a:off x="714893" y="4984578"/>
            <a:ext cx="637955" cy="395429"/>
          </a:xfrm>
          <a:prstGeom prst="bentArrow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79A2BA93-740A-45E2-B8B5-08E4B7F9F25B}"/>
              </a:ext>
            </a:extLst>
          </p:cNvPr>
          <p:cNvSpPr txBox="1"/>
          <p:nvPr/>
        </p:nvSpPr>
        <p:spPr>
          <a:xfrm>
            <a:off x="1455543" y="5025788"/>
            <a:ext cx="256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scale factor(t</a:t>
            </a:r>
            <a:r>
              <a:rPr lang="en-US" sz="2400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) = 1 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630D95E9-E7E3-4445-B8CA-4E7B31064A61}"/>
              </a:ext>
            </a:extLst>
          </p:cNvPr>
          <p:cNvSpPr/>
          <p:nvPr/>
        </p:nvSpPr>
        <p:spPr>
          <a:xfrm>
            <a:off x="5264294" y="2345846"/>
            <a:ext cx="5340075" cy="3293324"/>
          </a:xfrm>
          <a:prstGeom prst="rect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5F230012-99F5-4F24-8B80-9EA936C775E2}"/>
              </a:ext>
            </a:extLst>
          </p:cNvPr>
          <p:cNvSpPr txBox="1"/>
          <p:nvPr/>
        </p:nvSpPr>
        <p:spPr>
          <a:xfrm>
            <a:off x="5597780" y="2593469"/>
            <a:ext cx="4672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scale factor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a(t)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C88B7DE4-A085-4BFB-B71D-BAF873602579}"/>
              </a:ext>
            </a:extLst>
          </p:cNvPr>
          <p:cNvSpPr txBox="1"/>
          <p:nvPr/>
        </p:nvSpPr>
        <p:spPr>
          <a:xfrm>
            <a:off x="5618089" y="4336851"/>
            <a:ext cx="4672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Multiplicative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scaling of distances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0968619-48D3-40FB-A34F-C3DF824BFF03}"/>
              </a:ext>
            </a:extLst>
          </p:cNvPr>
          <p:cNvGrpSpPr/>
          <p:nvPr/>
        </p:nvGrpSpPr>
        <p:grpSpPr>
          <a:xfrm>
            <a:off x="406931" y="3551511"/>
            <a:ext cx="3299086" cy="1320353"/>
            <a:chOff x="374473" y="4063301"/>
            <a:chExt cx="3299086" cy="1320353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3548CCE-D1BD-43F0-A41E-0474343907EF}"/>
                </a:ext>
              </a:extLst>
            </p:cNvPr>
            <p:cNvGrpSpPr/>
            <p:nvPr/>
          </p:nvGrpSpPr>
          <p:grpSpPr>
            <a:xfrm>
              <a:off x="391423" y="4063301"/>
              <a:ext cx="3282136" cy="470175"/>
              <a:chOff x="391423" y="4106843"/>
              <a:chExt cx="3282136" cy="470175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8A96165-B031-4D01-86B9-9C26015718F3}"/>
                  </a:ext>
                </a:extLst>
              </p:cNvPr>
              <p:cNvSpPr txBox="1"/>
              <p:nvPr/>
            </p:nvSpPr>
            <p:spPr>
              <a:xfrm>
                <a:off x="391423" y="4115353"/>
                <a:ext cx="3130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0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=  scale factor(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∙ 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BF0EAACC-0281-404D-9212-351D46FA5539}"/>
                  </a:ext>
                </a:extLst>
              </p:cNvPr>
              <p:cNvSpPr txBox="1"/>
              <p:nvPr/>
            </p:nvSpPr>
            <p:spPr>
              <a:xfrm>
                <a:off x="3222795" y="4106843"/>
                <a:ext cx="450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0</a:t>
                </a:r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E29D4FFB-6FE7-492B-8AF9-3D41CC00E085}"/>
                </a:ext>
              </a:extLst>
            </p:cNvPr>
            <p:cNvGrpSpPr/>
            <p:nvPr/>
          </p:nvGrpSpPr>
          <p:grpSpPr>
            <a:xfrm>
              <a:off x="374473" y="4498862"/>
              <a:ext cx="3282136" cy="470175"/>
              <a:chOff x="374473" y="4527890"/>
              <a:chExt cx="3282136" cy="470175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CF6A0FD-813B-464F-B090-C8E0BB4FD50D}"/>
                  </a:ext>
                </a:extLst>
              </p:cNvPr>
              <p:cNvSpPr txBox="1"/>
              <p:nvPr/>
            </p:nvSpPr>
            <p:spPr>
              <a:xfrm>
                <a:off x="374473" y="4536400"/>
                <a:ext cx="3130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=  scale factor(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∙ 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55DFDE10-7D68-4C4F-BBFF-DD3799ED50FC}"/>
                  </a:ext>
                </a:extLst>
              </p:cNvPr>
              <p:cNvSpPr txBox="1"/>
              <p:nvPr/>
            </p:nvSpPr>
            <p:spPr>
              <a:xfrm>
                <a:off x="3205845" y="4527890"/>
                <a:ext cx="450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B74379E-3B8B-474B-9F43-92B5C524C921}"/>
                </a:ext>
              </a:extLst>
            </p:cNvPr>
            <p:cNvGrpSpPr/>
            <p:nvPr/>
          </p:nvGrpSpPr>
          <p:grpSpPr>
            <a:xfrm>
              <a:off x="374473" y="4913479"/>
              <a:ext cx="3282136" cy="470175"/>
              <a:chOff x="374473" y="4957021"/>
              <a:chExt cx="3282136" cy="470175"/>
            </a:xfrm>
          </p:grpSpPr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7902101-3B21-4C50-B312-A3752E8FE46D}"/>
                  </a:ext>
                </a:extLst>
              </p:cNvPr>
              <p:cNvSpPr txBox="1"/>
              <p:nvPr/>
            </p:nvSpPr>
            <p:spPr>
              <a:xfrm>
                <a:off x="374473" y="4965531"/>
                <a:ext cx="3130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=  scale factor(</a:t>
                </a:r>
                <a:r>
                  <a:rPr lang="en-US" sz="240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rPr>
                  <a:t>t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) ∙ 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98A829E-D2DB-4C5A-AB41-AB9DFB41E0E4}"/>
                  </a:ext>
                </a:extLst>
              </p:cNvPr>
              <p:cNvSpPr txBox="1"/>
              <p:nvPr/>
            </p:nvSpPr>
            <p:spPr>
              <a:xfrm>
                <a:off x="3205845" y="4957021"/>
                <a:ext cx="450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prstClr val="black"/>
                    </a:solidFill>
                    <a:latin typeface="Calibri" panose="020F0502020204030204"/>
                  </a:rPr>
                  <a:t>d</a:t>
                </a:r>
                <a:r>
                  <a:rPr lang="en-US" sz="2400" baseline="-25000" noProof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1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08333E-7 -1.85185E-6 L -0.03802 -0.0425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-213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-4.07407E-6 L -0.03385 -0.044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58333E-6 -3.33333E-6 L -0.04362 -0.009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48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-1.11111E-6 L -0.03855 -0.0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0833E-6 -4.81481E-6 L -0.00338 0.0516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5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58333E-6 -4.07407E-6 L -0.00886 0.0817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0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11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2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5" grpId="0"/>
      <p:bldP spid="76" grpId="0"/>
      <p:bldP spid="286" grpId="0" animBg="1"/>
      <p:bldP spid="203" grpId="0"/>
      <p:bldP spid="203" grpId="1"/>
      <p:bldP spid="204" grpId="0"/>
      <p:bldP spid="204" grpId="1"/>
      <p:bldP spid="205" grpId="0"/>
      <p:bldP spid="205" grpId="1"/>
      <p:bldP spid="232" grpId="0"/>
      <p:bldP spid="233" grpId="0"/>
      <p:bldP spid="233" grpId="1"/>
      <p:bldP spid="234" grpId="0"/>
      <p:bldP spid="234" grpId="1"/>
      <p:bldP spid="235" grpId="0"/>
      <p:bldP spid="235" grpId="1"/>
      <p:bldP spid="287" grpId="0"/>
      <p:bldP spid="289" grpId="0" animBg="1"/>
      <p:bldP spid="290" grpId="0"/>
      <p:bldP spid="293" grpId="0" animBg="1"/>
      <p:bldP spid="292" grpId="0"/>
      <p:bldP spid="2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1320E9-B9FF-4675-BB03-C9EE5163D4E1}"/>
              </a:ext>
            </a:extLst>
          </p:cNvPr>
          <p:cNvSpPr/>
          <p:nvPr/>
        </p:nvSpPr>
        <p:spPr>
          <a:xfrm>
            <a:off x="69873" y="2026819"/>
            <a:ext cx="4064664" cy="43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model of the universe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2DD57A-8FB9-4DCA-AA9C-5CFBFC2030BA}"/>
              </a:ext>
            </a:extLst>
          </p:cNvPr>
          <p:cNvSpPr txBox="1"/>
          <p:nvPr/>
        </p:nvSpPr>
        <p:spPr>
          <a:xfrm>
            <a:off x="718702" y="2775485"/>
            <a:ext cx="2514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perfect fluid</a:t>
            </a:r>
          </a:p>
        </p:txBody>
      </p:sp>
      <p:pic>
        <p:nvPicPr>
          <p:cNvPr id="53" name="Screen Recording 20">
            <a:hlinkClick r:id="" action="ppaction://media"/>
            <a:extLst>
              <a:ext uri="{FF2B5EF4-FFF2-40B4-BE49-F238E27FC236}">
                <a16:creationId xmlns:a16="http://schemas.microsoft.com/office/drawing/2014/main" id="{CB8CE6C6-3CC6-4479-81AC-BAC6925898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51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92" y="2427052"/>
            <a:ext cx="7145706" cy="3948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3B0085-300A-495D-AF9D-A4EF72C39D6F}"/>
              </a:ext>
            </a:extLst>
          </p:cNvPr>
          <p:cNvSpPr/>
          <p:nvPr/>
        </p:nvSpPr>
        <p:spPr>
          <a:xfrm>
            <a:off x="4346784" y="2413142"/>
            <a:ext cx="7126514" cy="4007427"/>
          </a:xfrm>
          <a:prstGeom prst="rect">
            <a:avLst/>
          </a:prstGeom>
          <a:noFill/>
          <a:ln w="95250">
            <a:solidFill>
              <a:srgbClr val="48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BE001-178F-431C-98A3-F2F2308139FF}"/>
              </a:ext>
            </a:extLst>
          </p:cNvPr>
          <p:cNvSpPr txBox="1"/>
          <p:nvPr/>
        </p:nvSpPr>
        <p:spPr>
          <a:xfrm>
            <a:off x="5453273" y="1288219"/>
            <a:ext cx="496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universe at large scales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17FA3C-249C-4A06-B39B-B35323D9DA21}"/>
              </a:ext>
            </a:extLst>
          </p:cNvPr>
          <p:cNvSpPr txBox="1"/>
          <p:nvPr/>
        </p:nvSpPr>
        <p:spPr>
          <a:xfrm>
            <a:off x="6550769" y="1873593"/>
            <a:ext cx="261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(&gt; 500 million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80E5C3-0917-43CF-A760-ECD94D264B86}"/>
              </a:ext>
            </a:extLst>
          </p:cNvPr>
          <p:cNvGrpSpPr/>
          <p:nvPr/>
        </p:nvGrpSpPr>
        <p:grpSpPr>
          <a:xfrm>
            <a:off x="7999975" y="4162866"/>
            <a:ext cx="1005995" cy="711090"/>
            <a:chOff x="7915933" y="4148079"/>
            <a:chExt cx="1005995" cy="71109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2B2428-09A2-4B0C-8DFE-A17298541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2055" y="4206240"/>
              <a:ext cx="953751" cy="594768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0EF795A-2491-4F62-A072-D7D77DC19FF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933" y="4719728"/>
              <a:ext cx="90124" cy="139441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ECD3847-C230-4507-88C2-A6203C084BE1}"/>
                </a:ext>
              </a:extLst>
            </p:cNvPr>
            <p:cNvCxnSpPr>
              <a:cxnSpLocks/>
            </p:cNvCxnSpPr>
            <p:nvPr/>
          </p:nvCxnSpPr>
          <p:spPr>
            <a:xfrm>
              <a:off x="8831804" y="4148079"/>
              <a:ext cx="90124" cy="139441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7E55950-87ED-4B3B-914D-A4C4DD7E5D0B}"/>
              </a:ext>
            </a:extLst>
          </p:cNvPr>
          <p:cNvGrpSpPr/>
          <p:nvPr/>
        </p:nvGrpSpPr>
        <p:grpSpPr>
          <a:xfrm>
            <a:off x="8109147" y="4200882"/>
            <a:ext cx="1208702" cy="836209"/>
            <a:chOff x="8025105" y="4186095"/>
            <a:chExt cx="1208702" cy="836209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97387F-73F5-48A7-B59D-ED1625E28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6093" y="4263323"/>
              <a:ext cx="1116288" cy="696128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FE32286-C38F-46D0-BC82-448026CA29E8}"/>
                </a:ext>
              </a:extLst>
            </p:cNvPr>
            <p:cNvCxnSpPr>
              <a:cxnSpLocks/>
            </p:cNvCxnSpPr>
            <p:nvPr/>
          </p:nvCxnSpPr>
          <p:spPr>
            <a:xfrm>
              <a:off x="8025105" y="4882863"/>
              <a:ext cx="90124" cy="139441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A4CFF60-3905-42A0-A8C3-46F0A4212E53}"/>
                </a:ext>
              </a:extLst>
            </p:cNvPr>
            <p:cNvCxnSpPr>
              <a:cxnSpLocks/>
            </p:cNvCxnSpPr>
            <p:nvPr/>
          </p:nvCxnSpPr>
          <p:spPr>
            <a:xfrm>
              <a:off x="9143683" y="4186095"/>
              <a:ext cx="90124" cy="139441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FDC688B-8C04-46E3-B2ED-0042642AB325}"/>
              </a:ext>
            </a:extLst>
          </p:cNvPr>
          <p:cNvSpPr txBox="1"/>
          <p:nvPr/>
        </p:nvSpPr>
        <p:spPr>
          <a:xfrm>
            <a:off x="1048908" y="2056315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Analogies</a:t>
            </a:r>
          </a:p>
        </p:txBody>
      </p:sp>
      <p:sp>
        <p:nvSpPr>
          <p:cNvPr id="89" name="Arrow: Bent 88">
            <a:extLst>
              <a:ext uri="{FF2B5EF4-FFF2-40B4-BE49-F238E27FC236}">
                <a16:creationId xmlns:a16="http://schemas.microsoft.com/office/drawing/2014/main" id="{6261BD23-D4B9-4EAF-A4D0-53ED0BFD4376}"/>
              </a:ext>
            </a:extLst>
          </p:cNvPr>
          <p:cNvSpPr/>
          <p:nvPr/>
        </p:nvSpPr>
        <p:spPr>
          <a:xfrm flipV="1">
            <a:off x="491152" y="3555290"/>
            <a:ext cx="557756" cy="347050"/>
          </a:xfrm>
          <a:prstGeom prst="bentArrow">
            <a:avLst>
              <a:gd name="adj1" fmla="val 25000"/>
              <a:gd name="adj2" fmla="val 29363"/>
              <a:gd name="adj3" fmla="val 46561"/>
              <a:gd name="adj4" fmla="val 43750"/>
            </a:avLst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4BC6BC-C490-45CD-AA89-951B388071B8}"/>
              </a:ext>
            </a:extLst>
          </p:cNvPr>
          <p:cNvSpPr txBox="1"/>
          <p:nvPr/>
        </p:nvSpPr>
        <p:spPr>
          <a:xfrm>
            <a:off x="1181581" y="3489498"/>
            <a:ext cx="290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thermodynamic quantities depend on: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A64A919-A2FB-4BC8-B4CC-3451FE060637}"/>
              </a:ext>
            </a:extLst>
          </p:cNvPr>
          <p:cNvSpPr txBox="1"/>
          <p:nvPr/>
        </p:nvSpPr>
        <p:spPr>
          <a:xfrm>
            <a:off x="1735143" y="4373729"/>
            <a:ext cx="143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            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FF302DD-9DE2-4423-8FB6-12DDFD4D24F5}"/>
              </a:ext>
            </a:extLst>
          </p:cNvPr>
          <p:cNvSpPr txBox="1"/>
          <p:nvPr/>
        </p:nvSpPr>
        <p:spPr>
          <a:xfrm>
            <a:off x="3028662" y="4392151"/>
            <a:ext cx="65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a(t)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ECF313D0-1EF2-4412-98DF-62279D552569}"/>
              </a:ext>
            </a:extLst>
          </p:cNvPr>
          <p:cNvSpPr/>
          <p:nvPr/>
        </p:nvSpPr>
        <p:spPr>
          <a:xfrm rot="5400000">
            <a:off x="1629126" y="4561143"/>
            <a:ext cx="372241" cy="954206"/>
          </a:xfrm>
          <a:prstGeom prst="rightBrace">
            <a:avLst>
              <a:gd name="adj1" fmla="val 8333"/>
              <a:gd name="adj2" fmla="val 78065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158640-10C9-4951-892F-F811D4EFE460}"/>
              </a:ext>
            </a:extLst>
          </p:cNvPr>
          <p:cNvSpPr txBox="1"/>
          <p:nvPr/>
        </p:nvSpPr>
        <p:spPr>
          <a:xfrm>
            <a:off x="936902" y="5222633"/>
            <a:ext cx="1395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relation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Arrow: Bent 98">
            <a:extLst>
              <a:ext uri="{FF2B5EF4-FFF2-40B4-BE49-F238E27FC236}">
                <a16:creationId xmlns:a16="http://schemas.microsoft.com/office/drawing/2014/main" id="{1AAEFECE-7554-463F-8FD0-9930BB8A8C48}"/>
              </a:ext>
            </a:extLst>
          </p:cNvPr>
          <p:cNvSpPr/>
          <p:nvPr/>
        </p:nvSpPr>
        <p:spPr>
          <a:xfrm flipV="1">
            <a:off x="1458686" y="5755260"/>
            <a:ext cx="587722" cy="469901"/>
          </a:xfrm>
          <a:prstGeom prst="bentArrow">
            <a:avLst>
              <a:gd name="adj1" fmla="val 20735"/>
              <a:gd name="adj2" fmla="val 23490"/>
              <a:gd name="adj3" fmla="val 46561"/>
              <a:gd name="adj4" fmla="val 43750"/>
            </a:avLst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E9835DA-1054-4F2E-9C7E-999A67BA0E6E}"/>
              </a:ext>
            </a:extLst>
          </p:cNvPr>
          <p:cNvSpPr/>
          <p:nvPr/>
        </p:nvSpPr>
        <p:spPr>
          <a:xfrm>
            <a:off x="3452326" y="5552480"/>
            <a:ext cx="8246188" cy="983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29B5B71-790A-4BCA-AA2D-1D865143843B}"/>
              </a:ext>
            </a:extLst>
          </p:cNvPr>
          <p:cNvSpPr txBox="1"/>
          <p:nvPr/>
        </p:nvSpPr>
        <p:spPr>
          <a:xfrm>
            <a:off x="2138472" y="5832415"/>
            <a:ext cx="3915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ρ(p)             equation of state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314E6DB-0E04-4D80-9647-D746C753C3EC}"/>
              </a:ext>
            </a:extLst>
          </p:cNvPr>
          <p:cNvSpPr/>
          <p:nvPr/>
        </p:nvSpPr>
        <p:spPr>
          <a:xfrm flipV="1">
            <a:off x="4346784" y="5557047"/>
            <a:ext cx="7126514" cy="0"/>
          </a:xfrm>
          <a:prstGeom prst="rect">
            <a:avLst/>
          </a:prstGeom>
          <a:noFill/>
          <a:ln w="95250">
            <a:solidFill>
              <a:srgbClr val="48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0AE59DA-3DB4-43CD-8074-356345AF3E5E}"/>
              </a:ext>
            </a:extLst>
          </p:cNvPr>
          <p:cNvCxnSpPr>
            <a:cxnSpLocks/>
          </p:cNvCxnSpPr>
          <p:nvPr/>
        </p:nvCxnSpPr>
        <p:spPr>
          <a:xfrm>
            <a:off x="2942062" y="6099863"/>
            <a:ext cx="528299" cy="0"/>
          </a:xfrm>
          <a:prstGeom prst="straightConnector1">
            <a:avLst/>
          </a:prstGeom>
          <a:ln w="762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FA618E4-49FA-4E10-AB93-E2D16B0DFEB1}"/>
              </a:ext>
            </a:extLst>
          </p:cNvPr>
          <p:cNvCxnSpPr>
            <a:cxnSpLocks/>
          </p:cNvCxnSpPr>
          <p:nvPr/>
        </p:nvCxnSpPr>
        <p:spPr>
          <a:xfrm>
            <a:off x="5946855" y="6110076"/>
            <a:ext cx="528299" cy="0"/>
          </a:xfrm>
          <a:prstGeom prst="straightConnector1">
            <a:avLst/>
          </a:prstGeom>
          <a:ln w="762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C02CB6A-CFA5-48D4-A1AF-4F1F05A88AC8}"/>
              </a:ext>
            </a:extLst>
          </p:cNvPr>
          <p:cNvSpPr txBox="1"/>
          <p:nvPr/>
        </p:nvSpPr>
        <p:spPr>
          <a:xfrm>
            <a:off x="6685264" y="5770859"/>
            <a:ext cx="466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different energy components  </a:t>
            </a:r>
            <a:r>
              <a:rPr lang="el-GR" sz="3200" dirty="0">
                <a:solidFill>
                  <a:prstClr val="black"/>
                </a:solidFill>
              </a:rPr>
              <a:t>Ω</a:t>
            </a:r>
            <a:r>
              <a:rPr lang="en-US" sz="3200" baseline="-25000" dirty="0" err="1">
                <a:solidFill>
                  <a:prstClr val="black"/>
                </a:solidFill>
              </a:rPr>
              <a:t>i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pic>
        <p:nvPicPr>
          <p:cNvPr id="108" name="Picture 2" descr="Grüner Haken - Bilder und Stockfotos - iStock">
            <a:extLst>
              <a:ext uri="{FF2B5EF4-FFF2-40B4-BE49-F238E27FC236}">
                <a16:creationId xmlns:a16="http://schemas.microsoft.com/office/drawing/2014/main" id="{B212461C-1D39-4338-8722-09A064551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24030" r="21088" b="30755"/>
          <a:stretch/>
        </p:blipFill>
        <p:spPr bwMode="auto">
          <a:xfrm>
            <a:off x="2055296" y="5201904"/>
            <a:ext cx="430036" cy="4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024BF90C-1611-4A7D-B2D5-178A615DB617}"/>
              </a:ext>
            </a:extLst>
          </p:cNvPr>
          <p:cNvSpPr txBox="1"/>
          <p:nvPr/>
        </p:nvSpPr>
        <p:spPr>
          <a:xfrm>
            <a:off x="1910211" y="5225530"/>
            <a:ext cx="36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486912-842F-44DB-99C7-3DEC5BA078BE}"/>
              </a:ext>
            </a:extLst>
          </p:cNvPr>
          <p:cNvGrpSpPr/>
          <p:nvPr/>
        </p:nvGrpSpPr>
        <p:grpSpPr>
          <a:xfrm>
            <a:off x="5258699" y="2214166"/>
            <a:ext cx="5340075" cy="3293324"/>
            <a:chOff x="5258699" y="2214166"/>
            <a:chExt cx="5340075" cy="329332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E1A87DE-F75E-4290-92F3-F2F190A14676}"/>
                </a:ext>
              </a:extLst>
            </p:cNvPr>
            <p:cNvSpPr/>
            <p:nvPr/>
          </p:nvSpPr>
          <p:spPr>
            <a:xfrm>
              <a:off x="5258699" y="2214166"/>
              <a:ext cx="5340075" cy="329332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76200">
              <a:solidFill>
                <a:srgbClr val="C000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90DDBA2-F8DE-440E-8AAB-E505D6798731}"/>
                </a:ext>
              </a:extLst>
            </p:cNvPr>
            <p:cNvSpPr txBox="1"/>
            <p:nvPr/>
          </p:nvSpPr>
          <p:spPr>
            <a:xfrm>
              <a:off x="5592331" y="2576376"/>
              <a:ext cx="4672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scale factor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a(t)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C4C7A80-6CA7-47FC-B83F-02B5DA76FCC5}"/>
                </a:ext>
              </a:extLst>
            </p:cNvPr>
            <p:cNvSpPr txBox="1"/>
            <p:nvPr/>
          </p:nvSpPr>
          <p:spPr>
            <a:xfrm>
              <a:off x="5618089" y="4336851"/>
              <a:ext cx="46728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roportionality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factor of energy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density decrease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0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4362 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1" grpId="0"/>
      <p:bldP spid="91" grpId="1"/>
      <p:bldP spid="94" grpId="0"/>
      <p:bldP spid="97" grpId="0" animBg="1"/>
      <p:bldP spid="98" grpId="0"/>
      <p:bldP spid="99" grpId="0" animBg="1"/>
      <p:bldP spid="100" grpId="0"/>
      <p:bldP spid="105" grpId="0"/>
      <p:bldP spid="109" grpId="0"/>
      <p:bldP spid="10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Box 146">
            <a:extLst>
              <a:ext uri="{FF2B5EF4-FFF2-40B4-BE49-F238E27FC236}">
                <a16:creationId xmlns:a16="http://schemas.microsoft.com/office/drawing/2014/main" id="{535187B9-D865-4EBF-8381-0A28E08E90CF}"/>
              </a:ext>
            </a:extLst>
          </p:cNvPr>
          <p:cNvSpPr txBox="1"/>
          <p:nvPr/>
        </p:nvSpPr>
        <p:spPr>
          <a:xfrm>
            <a:off x="4429493" y="1320733"/>
            <a:ext cx="39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unknowns: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0AAC65-8924-4C5E-9C78-CAD19BBCE6A4}"/>
              </a:ext>
            </a:extLst>
          </p:cNvPr>
          <p:cNvSpPr/>
          <p:nvPr/>
        </p:nvSpPr>
        <p:spPr>
          <a:xfrm>
            <a:off x="69873" y="2026819"/>
            <a:ext cx="4064664" cy="43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model of the universe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426E608-6E47-4405-89E4-F68E25EB71B2}"/>
              </a:ext>
            </a:extLst>
          </p:cNvPr>
          <p:cNvSpPr txBox="1"/>
          <p:nvPr/>
        </p:nvSpPr>
        <p:spPr>
          <a:xfrm>
            <a:off x="4429493" y="1321174"/>
            <a:ext cx="39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unknowns: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42FC353-27AD-40AD-8254-2B3D03DF3CEB}"/>
              </a:ext>
            </a:extLst>
          </p:cNvPr>
          <p:cNvSpPr txBox="1"/>
          <p:nvPr/>
        </p:nvSpPr>
        <p:spPr>
          <a:xfrm>
            <a:off x="9338275" y="2432614"/>
            <a:ext cx="261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equations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Arrow: Bent 110">
            <a:extLst>
              <a:ext uri="{FF2B5EF4-FFF2-40B4-BE49-F238E27FC236}">
                <a16:creationId xmlns:a16="http://schemas.microsoft.com/office/drawing/2014/main" id="{3C417001-3775-4F8D-9A5B-CD86E9BD1ED9}"/>
              </a:ext>
            </a:extLst>
          </p:cNvPr>
          <p:cNvSpPr/>
          <p:nvPr/>
        </p:nvSpPr>
        <p:spPr>
          <a:xfrm flipV="1">
            <a:off x="3921636" y="4662653"/>
            <a:ext cx="557756" cy="347050"/>
          </a:xfrm>
          <a:prstGeom prst="bentArrow">
            <a:avLst>
              <a:gd name="adj1" fmla="val 25000"/>
              <a:gd name="adj2" fmla="val 29363"/>
              <a:gd name="adj3" fmla="val 46561"/>
              <a:gd name="adj4" fmla="val 43750"/>
            </a:avLst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22C7900-0E50-422A-AE2A-42856808FBA6}"/>
              </a:ext>
            </a:extLst>
          </p:cNvPr>
          <p:cNvSpPr txBox="1"/>
          <p:nvPr/>
        </p:nvSpPr>
        <p:spPr>
          <a:xfrm>
            <a:off x="4513740" y="5607294"/>
            <a:ext cx="3164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Friedman equations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597992-2BBD-46CC-B3FB-00A370DEC9B1}"/>
              </a:ext>
            </a:extLst>
          </p:cNvPr>
          <p:cNvSpPr txBox="1"/>
          <p:nvPr/>
        </p:nvSpPr>
        <p:spPr>
          <a:xfrm>
            <a:off x="7562972" y="1314461"/>
            <a:ext cx="48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1F720E-0CBF-4511-B322-F55E50029F59}"/>
              </a:ext>
            </a:extLst>
          </p:cNvPr>
          <p:cNvSpPr txBox="1"/>
          <p:nvPr/>
        </p:nvSpPr>
        <p:spPr>
          <a:xfrm>
            <a:off x="10306864" y="1327704"/>
            <a:ext cx="99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a(t)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C4AB5A3-6D9A-49EF-B42A-630C1AF5C91D}"/>
              </a:ext>
            </a:extLst>
          </p:cNvPr>
          <p:cNvCxnSpPr>
            <a:cxnSpLocks/>
          </p:cNvCxnSpPr>
          <p:nvPr/>
        </p:nvCxnSpPr>
        <p:spPr>
          <a:xfrm flipV="1">
            <a:off x="3551601" y="2451089"/>
            <a:ext cx="0" cy="3293668"/>
          </a:xfrm>
          <a:prstGeom prst="line">
            <a:avLst/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3945B32-AC6B-4AF5-8D83-1739F18694AA}"/>
              </a:ext>
            </a:extLst>
          </p:cNvPr>
          <p:cNvCxnSpPr>
            <a:cxnSpLocks/>
          </p:cNvCxnSpPr>
          <p:nvPr/>
        </p:nvCxnSpPr>
        <p:spPr>
          <a:xfrm flipV="1">
            <a:off x="8640400" y="2443832"/>
            <a:ext cx="0" cy="3293668"/>
          </a:xfrm>
          <a:prstGeom prst="line">
            <a:avLst/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4F371171-7D81-42B9-8C89-64B368BB573A}"/>
              </a:ext>
            </a:extLst>
          </p:cNvPr>
          <p:cNvSpPr txBox="1"/>
          <p:nvPr/>
        </p:nvSpPr>
        <p:spPr>
          <a:xfrm>
            <a:off x="9342306" y="3051056"/>
            <a:ext cx="261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unknowns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DFE15D7-C603-46FF-8298-DAE2B2FD1BE3}"/>
              </a:ext>
            </a:extLst>
          </p:cNvPr>
          <p:cNvSpPr txBox="1"/>
          <p:nvPr/>
        </p:nvSpPr>
        <p:spPr>
          <a:xfrm>
            <a:off x="831073" y="3170021"/>
            <a:ext cx="203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            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44344159-D080-4D3B-BAD0-77F39287F352}"/>
              </a:ext>
            </a:extLst>
          </p:cNvPr>
          <p:cNvSpPr/>
          <p:nvPr/>
        </p:nvSpPr>
        <p:spPr>
          <a:xfrm rot="5400000">
            <a:off x="1572191" y="3302353"/>
            <a:ext cx="365127" cy="1453913"/>
          </a:xfrm>
          <a:prstGeom prst="rightBrace">
            <a:avLst>
              <a:gd name="adj1" fmla="val 8333"/>
              <a:gd name="adj2" fmla="val 5317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C8712F1-5BB3-4187-BD14-4D2E43F0D80A}"/>
              </a:ext>
            </a:extLst>
          </p:cNvPr>
          <p:cNvSpPr txBox="1"/>
          <p:nvPr/>
        </p:nvSpPr>
        <p:spPr>
          <a:xfrm>
            <a:off x="-65848" y="4531597"/>
            <a:ext cx="354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equation of state for each component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74F24B5-6448-4693-AD03-54E89F814590}"/>
              </a:ext>
            </a:extLst>
          </p:cNvPr>
          <p:cNvSpPr txBox="1"/>
          <p:nvPr/>
        </p:nvSpPr>
        <p:spPr>
          <a:xfrm>
            <a:off x="9305037" y="3200415"/>
            <a:ext cx="256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a(t)        d(z)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ight Brace 123">
            <a:extLst>
              <a:ext uri="{FF2B5EF4-FFF2-40B4-BE49-F238E27FC236}">
                <a16:creationId xmlns:a16="http://schemas.microsoft.com/office/drawing/2014/main" id="{B240DA82-552E-4BE9-B1C9-976CB8B329DD}"/>
              </a:ext>
            </a:extLst>
          </p:cNvPr>
          <p:cNvSpPr/>
          <p:nvPr/>
        </p:nvSpPr>
        <p:spPr>
          <a:xfrm rot="5400000">
            <a:off x="10238172" y="3333043"/>
            <a:ext cx="365127" cy="1453913"/>
          </a:xfrm>
          <a:prstGeom prst="rightBrace">
            <a:avLst>
              <a:gd name="adj1" fmla="val 8333"/>
              <a:gd name="adj2" fmla="val 5317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B99D9F3-A6C8-4B8C-8BA8-087C8521C640}"/>
              </a:ext>
            </a:extLst>
          </p:cNvPr>
          <p:cNvSpPr txBox="1"/>
          <p:nvPr/>
        </p:nvSpPr>
        <p:spPr>
          <a:xfrm>
            <a:off x="8714433" y="4562287"/>
            <a:ext cx="354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Cosmological Hubble law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84D550-D035-4902-9085-134784FD0E85}"/>
              </a:ext>
            </a:extLst>
          </p:cNvPr>
          <p:cNvGrpSpPr/>
          <p:nvPr/>
        </p:nvGrpSpPr>
        <p:grpSpPr>
          <a:xfrm>
            <a:off x="3791526" y="3637863"/>
            <a:ext cx="4601692" cy="851726"/>
            <a:chOff x="3970037" y="4058775"/>
            <a:chExt cx="4601692" cy="85172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0FC2C7-0E2F-4224-B48D-669685762462}"/>
                </a:ext>
              </a:extLst>
            </p:cNvPr>
            <p:cNvSpPr txBox="1"/>
            <p:nvPr/>
          </p:nvSpPr>
          <p:spPr>
            <a:xfrm>
              <a:off x="3970037" y="4079504"/>
              <a:ext cx="187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Einstein field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equation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F44117-F61E-45F2-A584-3AFDC53CC620}"/>
                </a:ext>
              </a:extLst>
            </p:cNvPr>
            <p:cNvSpPr txBox="1"/>
            <p:nvPr/>
          </p:nvSpPr>
          <p:spPr>
            <a:xfrm>
              <a:off x="6701665" y="4058775"/>
              <a:ext cx="1870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Homogeneity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Isotropy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1D2343D-79F9-4F51-9456-B338E7244EA2}"/>
                </a:ext>
              </a:extLst>
            </p:cNvPr>
            <p:cNvSpPr txBox="1"/>
            <p:nvPr/>
          </p:nvSpPr>
          <p:spPr>
            <a:xfrm>
              <a:off x="6044286" y="4229046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41872E8E-A5CC-4698-A185-8EAB145D8DF5}"/>
              </a:ext>
            </a:extLst>
          </p:cNvPr>
          <p:cNvSpPr txBox="1"/>
          <p:nvPr/>
        </p:nvSpPr>
        <p:spPr>
          <a:xfrm>
            <a:off x="4910183" y="4489646"/>
            <a:ext cx="242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p, ρ       a(t)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ight Brace 131">
            <a:extLst>
              <a:ext uri="{FF2B5EF4-FFF2-40B4-BE49-F238E27FC236}">
                <a16:creationId xmlns:a16="http://schemas.microsoft.com/office/drawing/2014/main" id="{FDD2EF16-DA20-46E8-85F0-A630CE907911}"/>
              </a:ext>
            </a:extLst>
          </p:cNvPr>
          <p:cNvSpPr/>
          <p:nvPr/>
        </p:nvSpPr>
        <p:spPr>
          <a:xfrm rot="5400000">
            <a:off x="5872213" y="4595172"/>
            <a:ext cx="365127" cy="1453913"/>
          </a:xfrm>
          <a:prstGeom prst="rightBrace">
            <a:avLst>
              <a:gd name="adj1" fmla="val 8333"/>
              <a:gd name="adj2" fmla="val 53170"/>
            </a:avLst>
          </a:prstGeom>
          <a:ln w="57150">
            <a:solidFill>
              <a:srgbClr val="485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D07D30F2-0098-4AAF-9B5A-321560D939CF}"/>
              </a:ext>
            </a:extLst>
          </p:cNvPr>
          <p:cNvCxnSpPr>
            <a:cxnSpLocks/>
          </p:cNvCxnSpPr>
          <p:nvPr/>
        </p:nvCxnSpPr>
        <p:spPr>
          <a:xfrm flipH="1">
            <a:off x="10478934" y="3828318"/>
            <a:ext cx="7207" cy="963886"/>
          </a:xfrm>
          <a:prstGeom prst="straightConnector1">
            <a:avLst/>
          </a:prstGeom>
          <a:ln w="762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8AEA4D81-0DD2-47EF-B3AC-9D5DCF9D1751}"/>
              </a:ext>
            </a:extLst>
          </p:cNvPr>
          <p:cNvSpPr txBox="1"/>
          <p:nvPr/>
        </p:nvSpPr>
        <p:spPr>
          <a:xfrm>
            <a:off x="9205792" y="5016451"/>
            <a:ext cx="2615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measurable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AEAE0DC-7F0C-43F6-B18B-E75AD55A0DA0}"/>
              </a:ext>
            </a:extLst>
          </p:cNvPr>
          <p:cNvSpPr txBox="1"/>
          <p:nvPr/>
        </p:nvSpPr>
        <p:spPr>
          <a:xfrm>
            <a:off x="10670924" y="1329067"/>
            <a:ext cx="8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d(z)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24C50B-9DA7-4940-B536-CFB6E04A1D34}"/>
              </a:ext>
            </a:extLst>
          </p:cNvPr>
          <p:cNvSpPr/>
          <p:nvPr/>
        </p:nvSpPr>
        <p:spPr>
          <a:xfrm>
            <a:off x="0" y="6243273"/>
            <a:ext cx="12257849" cy="74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84ECFF-791C-48BE-9B8C-0BA2FFED33C5}"/>
              </a:ext>
            </a:extLst>
          </p:cNvPr>
          <p:cNvSpPr txBox="1"/>
          <p:nvPr/>
        </p:nvSpPr>
        <p:spPr>
          <a:xfrm>
            <a:off x="9049908" y="1317817"/>
            <a:ext cx="48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07E8BD-F371-4C2A-B689-EA76912AA6FC}"/>
                  </a:ext>
                </a:extLst>
              </p:cNvPr>
              <p:cNvSpPr txBox="1"/>
              <p:nvPr/>
            </p:nvSpPr>
            <p:spPr>
              <a:xfrm>
                <a:off x="863735" y="5811986"/>
                <a:ext cx="10464531" cy="897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US" sz="2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d>
                        <m:d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𝜴</m:t>
                              </m:r>
                            </m:e>
                            <m:sub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𝜴</m:t>
                              </m:r>
                            </m:e>
                            <m:sub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𝜴</m:t>
                              </m:r>
                            </m:e>
                            <m:sub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𝜴</m:t>
                              </m:r>
                            </m:e>
                            <m:sub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07E8BD-F371-4C2A-B689-EA76912AA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35" y="5811986"/>
                <a:ext cx="10464531" cy="897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F6FC3C59-1778-44B6-85C0-E03987154DC8}"/>
              </a:ext>
            </a:extLst>
          </p:cNvPr>
          <p:cNvSpPr txBox="1"/>
          <p:nvPr/>
        </p:nvSpPr>
        <p:spPr>
          <a:xfrm>
            <a:off x="397653" y="2499713"/>
            <a:ext cx="251485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perfect fluid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BF7DF73-B0F5-4F15-9572-D13D72177017}"/>
              </a:ext>
            </a:extLst>
          </p:cNvPr>
          <p:cNvSpPr txBox="1"/>
          <p:nvPr/>
        </p:nvSpPr>
        <p:spPr>
          <a:xfrm>
            <a:off x="4350780" y="2345132"/>
            <a:ext cx="349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assumptions of modern cosmology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4D3580-6F1C-45C3-B791-E90781B1269B}"/>
              </a:ext>
            </a:extLst>
          </p:cNvPr>
          <p:cNvSpPr txBox="1"/>
          <p:nvPr/>
        </p:nvSpPr>
        <p:spPr>
          <a:xfrm>
            <a:off x="9215837" y="2499506"/>
            <a:ext cx="256031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 rubber band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2668843-0B19-4BD3-A8BF-611FD9859B2A}"/>
              </a:ext>
            </a:extLst>
          </p:cNvPr>
          <p:cNvSpPr txBox="1"/>
          <p:nvPr/>
        </p:nvSpPr>
        <p:spPr>
          <a:xfrm>
            <a:off x="1018866" y="1415623"/>
            <a:ext cx="1109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l-GR" sz="2800" dirty="0">
                <a:highlight>
                  <a:srgbClr val="43CEFF"/>
                </a:highlight>
                <a:latin typeface="Calibri" panose="020F0502020204030204"/>
              </a:rPr>
              <a:t>Λ</a:t>
            </a:r>
            <a:r>
              <a:rPr lang="en-US" sz="2800" dirty="0">
                <a:solidFill>
                  <a:schemeClr val="bg1"/>
                </a:solidFill>
                <a:latin typeface="Calibri" panose="020F0502020204030204"/>
              </a:rPr>
              <a:t>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2800" dirty="0">
                <a:highlight>
                  <a:srgbClr val="43CEFF"/>
                </a:highlight>
                <a:latin typeface="Calibri" panose="020F0502020204030204"/>
              </a:rPr>
              <a:t>M</a:t>
            </a:r>
            <a:endParaRPr lang="en-US" sz="2800" dirty="0">
              <a:solidFill>
                <a:prstClr val="white"/>
              </a:solidFill>
              <a:highlight>
                <a:srgbClr val="43CEFF"/>
              </a:highlight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A0CE34-9E60-4AE9-9169-6F3CF8277A76}"/>
              </a:ext>
            </a:extLst>
          </p:cNvPr>
          <p:cNvSpPr/>
          <p:nvPr/>
        </p:nvSpPr>
        <p:spPr>
          <a:xfrm>
            <a:off x="100067" y="4630768"/>
            <a:ext cx="3211610" cy="7631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24332C1-5532-4E63-90CA-EAA5288B70F8}"/>
              </a:ext>
            </a:extLst>
          </p:cNvPr>
          <p:cNvSpPr/>
          <p:nvPr/>
        </p:nvSpPr>
        <p:spPr>
          <a:xfrm>
            <a:off x="4434454" y="4620648"/>
            <a:ext cx="3211610" cy="7631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3D1AAF-EF47-4986-8754-64319976BEB1}"/>
              </a:ext>
            </a:extLst>
          </p:cNvPr>
          <p:cNvSpPr/>
          <p:nvPr/>
        </p:nvSpPr>
        <p:spPr>
          <a:xfrm>
            <a:off x="3437527" y="6029977"/>
            <a:ext cx="2077643" cy="55963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8CA331A-6874-40AF-8D9F-39B6C2D9F683}"/>
              </a:ext>
            </a:extLst>
          </p:cNvPr>
          <p:cNvSpPr/>
          <p:nvPr/>
        </p:nvSpPr>
        <p:spPr>
          <a:xfrm>
            <a:off x="5769191" y="6026262"/>
            <a:ext cx="2077643" cy="55963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457A64-019A-453A-A007-75EA123DFC9E}"/>
              </a:ext>
            </a:extLst>
          </p:cNvPr>
          <p:cNvSpPr/>
          <p:nvPr/>
        </p:nvSpPr>
        <p:spPr>
          <a:xfrm>
            <a:off x="8148434" y="6033092"/>
            <a:ext cx="816258" cy="55963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96BB4F0-A8C4-4B56-BF21-66758613E1FB}"/>
              </a:ext>
            </a:extLst>
          </p:cNvPr>
          <p:cNvSpPr/>
          <p:nvPr/>
        </p:nvSpPr>
        <p:spPr>
          <a:xfrm>
            <a:off x="9272800" y="6043836"/>
            <a:ext cx="1949382" cy="55963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58559-12F3-4409-BE74-AC3494F2B76D}"/>
              </a:ext>
            </a:extLst>
          </p:cNvPr>
          <p:cNvGrpSpPr/>
          <p:nvPr/>
        </p:nvGrpSpPr>
        <p:grpSpPr>
          <a:xfrm>
            <a:off x="4395506" y="6018889"/>
            <a:ext cx="6490831" cy="591527"/>
            <a:chOff x="4395506" y="6018889"/>
            <a:chExt cx="6490831" cy="591527"/>
          </a:xfrm>
          <a:solidFill>
            <a:srgbClr val="C00000">
              <a:alpha val="50196"/>
            </a:srgbClr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B3C415C-2BEA-40D1-9164-7CC6149A3EF3}"/>
                </a:ext>
              </a:extLst>
            </p:cNvPr>
            <p:cNvSpPr/>
            <p:nvPr/>
          </p:nvSpPr>
          <p:spPr>
            <a:xfrm>
              <a:off x="4395506" y="6033092"/>
              <a:ext cx="713425" cy="559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2EA7DE4-2BC3-4DF8-A75C-395DA4A0AD28}"/>
                </a:ext>
              </a:extLst>
            </p:cNvPr>
            <p:cNvSpPr/>
            <p:nvPr/>
          </p:nvSpPr>
          <p:spPr>
            <a:xfrm>
              <a:off x="6746509" y="6018889"/>
              <a:ext cx="713425" cy="559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26AC900-48FD-4BF8-B530-19559625460D}"/>
                </a:ext>
              </a:extLst>
            </p:cNvPr>
            <p:cNvSpPr/>
            <p:nvPr/>
          </p:nvSpPr>
          <p:spPr>
            <a:xfrm>
              <a:off x="10172912" y="6050780"/>
              <a:ext cx="713425" cy="559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833284D4-207A-4356-BD70-C219614A3FC1}"/>
              </a:ext>
            </a:extLst>
          </p:cNvPr>
          <p:cNvSpPr/>
          <p:nvPr/>
        </p:nvSpPr>
        <p:spPr>
          <a:xfrm>
            <a:off x="8925234" y="4642628"/>
            <a:ext cx="3166699" cy="750076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6BC9B3-FA02-4E18-892D-EE0974382CF5}"/>
              </a:ext>
            </a:extLst>
          </p:cNvPr>
          <p:cNvGrpSpPr/>
          <p:nvPr/>
        </p:nvGrpSpPr>
        <p:grpSpPr>
          <a:xfrm>
            <a:off x="5892850" y="6137971"/>
            <a:ext cx="583608" cy="368715"/>
            <a:chOff x="5892850" y="6137971"/>
            <a:chExt cx="583608" cy="36871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DD8EDF1-E444-4EA3-9DB4-11696EFB4F08}"/>
                </a:ext>
              </a:extLst>
            </p:cNvPr>
            <p:cNvCxnSpPr>
              <a:cxnSpLocks/>
            </p:cNvCxnSpPr>
            <p:nvPr/>
          </p:nvCxnSpPr>
          <p:spPr>
            <a:xfrm>
              <a:off x="5892850" y="6153154"/>
              <a:ext cx="583608" cy="353532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0D5EE1F-DF60-4281-B6FC-D8968DF5DC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703" y="6137971"/>
              <a:ext cx="558873" cy="354851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96CC02-860B-4A25-A5BA-A8AD3BCCEC0D}"/>
              </a:ext>
            </a:extLst>
          </p:cNvPr>
          <p:cNvGrpSpPr/>
          <p:nvPr/>
        </p:nvGrpSpPr>
        <p:grpSpPr>
          <a:xfrm>
            <a:off x="9283128" y="6121722"/>
            <a:ext cx="583608" cy="368715"/>
            <a:chOff x="-4916881" y="2045209"/>
            <a:chExt cx="583608" cy="368715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AAAE7D3-5FBB-4D92-90D5-1B345C2F95C9}"/>
                </a:ext>
              </a:extLst>
            </p:cNvPr>
            <p:cNvCxnSpPr>
              <a:cxnSpLocks/>
            </p:cNvCxnSpPr>
            <p:nvPr/>
          </p:nvCxnSpPr>
          <p:spPr>
            <a:xfrm>
              <a:off x="-4916881" y="2060392"/>
              <a:ext cx="583608" cy="353532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0D79F98-F725-4275-BFB1-DADA78F84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4904028" y="2045209"/>
              <a:ext cx="558873" cy="354851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0DC9FC-7F16-4A04-8C85-95396F001E01}"/>
              </a:ext>
            </a:extLst>
          </p:cNvPr>
          <p:cNvGrpSpPr/>
          <p:nvPr/>
        </p:nvGrpSpPr>
        <p:grpSpPr>
          <a:xfrm>
            <a:off x="3428709" y="6052301"/>
            <a:ext cx="5496525" cy="486642"/>
            <a:chOff x="3428709" y="6052301"/>
            <a:chExt cx="5496525" cy="48664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163A62A-8603-4BD6-A908-18C837E77AF5}"/>
                </a:ext>
              </a:extLst>
            </p:cNvPr>
            <p:cNvSpPr/>
            <p:nvPr/>
          </p:nvSpPr>
          <p:spPr>
            <a:xfrm>
              <a:off x="3428709" y="6063453"/>
              <a:ext cx="752380" cy="475490"/>
            </a:xfrm>
            <a:prstGeom prst="rect">
              <a:avLst/>
            </a:prstGeom>
            <a:solidFill>
              <a:srgbClr val="75DB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A0FB764-F577-43A4-9C35-AD147F838BA9}"/>
                </a:ext>
              </a:extLst>
            </p:cNvPr>
            <p:cNvSpPr/>
            <p:nvPr/>
          </p:nvSpPr>
          <p:spPr>
            <a:xfrm>
              <a:off x="8172854" y="6052301"/>
              <a:ext cx="752380" cy="475490"/>
            </a:xfrm>
            <a:prstGeom prst="rect">
              <a:avLst/>
            </a:prstGeom>
            <a:solidFill>
              <a:srgbClr val="75DB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8D5EBAF1-0495-440D-9441-00D36C179D5E}"/>
              </a:ext>
            </a:extLst>
          </p:cNvPr>
          <p:cNvSpPr/>
          <p:nvPr/>
        </p:nvSpPr>
        <p:spPr>
          <a:xfrm>
            <a:off x="909376" y="5812514"/>
            <a:ext cx="759656" cy="879925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054B69-D65E-4977-98F6-FEA3FE3AEE90}"/>
              </a:ext>
            </a:extLst>
          </p:cNvPr>
          <p:cNvGrpSpPr/>
          <p:nvPr/>
        </p:nvGrpSpPr>
        <p:grpSpPr>
          <a:xfrm>
            <a:off x="3428709" y="6044039"/>
            <a:ext cx="6549929" cy="504523"/>
            <a:chOff x="3428709" y="6044039"/>
            <a:chExt cx="6549929" cy="50452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E4E2B31-9FA8-46F4-8618-130CD6C25A9E}"/>
                </a:ext>
              </a:extLst>
            </p:cNvPr>
            <p:cNvGrpSpPr/>
            <p:nvPr/>
          </p:nvGrpSpPr>
          <p:grpSpPr>
            <a:xfrm>
              <a:off x="3428709" y="6061920"/>
              <a:ext cx="5496525" cy="486642"/>
              <a:chOff x="3428709" y="6052301"/>
              <a:chExt cx="5496525" cy="486642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B310478-D7E9-4BC8-B1DA-C1E2A2CAEECD}"/>
                  </a:ext>
                </a:extLst>
              </p:cNvPr>
              <p:cNvSpPr/>
              <p:nvPr/>
            </p:nvSpPr>
            <p:spPr>
              <a:xfrm>
                <a:off x="3428709" y="6063453"/>
                <a:ext cx="752380" cy="475490"/>
              </a:xfrm>
              <a:prstGeom prst="rect">
                <a:avLst/>
              </a:prstGeom>
              <a:solidFill>
                <a:srgbClr val="75DB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0AB8908-FD71-4FA5-BDB4-F2121B71AF75}"/>
                  </a:ext>
                </a:extLst>
              </p:cNvPr>
              <p:cNvSpPr/>
              <p:nvPr/>
            </p:nvSpPr>
            <p:spPr>
              <a:xfrm>
                <a:off x="8172854" y="6052301"/>
                <a:ext cx="752380" cy="475490"/>
              </a:xfrm>
              <a:prstGeom prst="rect">
                <a:avLst/>
              </a:prstGeom>
              <a:solidFill>
                <a:srgbClr val="75DB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3708734-2F35-4FCA-BD6C-8B0C9C7F4E8F}"/>
                </a:ext>
              </a:extLst>
            </p:cNvPr>
            <p:cNvSpPr/>
            <p:nvPr/>
          </p:nvSpPr>
          <p:spPr>
            <a:xfrm>
              <a:off x="5835100" y="6063088"/>
              <a:ext cx="752380" cy="475490"/>
            </a:xfrm>
            <a:prstGeom prst="rect">
              <a:avLst/>
            </a:prstGeom>
            <a:solidFill>
              <a:srgbClr val="75DB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FE8B1E1-06EF-4B63-805F-B211D9A09CC9}"/>
                </a:ext>
              </a:extLst>
            </p:cNvPr>
            <p:cNvSpPr/>
            <p:nvPr/>
          </p:nvSpPr>
          <p:spPr>
            <a:xfrm>
              <a:off x="9226258" y="6044039"/>
              <a:ext cx="752380" cy="475490"/>
            </a:xfrm>
            <a:prstGeom prst="rect">
              <a:avLst/>
            </a:prstGeom>
            <a:solidFill>
              <a:srgbClr val="75DB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17B2843-C797-4EC5-9F0F-486D8E55E7CC}"/>
              </a:ext>
            </a:extLst>
          </p:cNvPr>
          <p:cNvSpPr/>
          <p:nvPr/>
        </p:nvSpPr>
        <p:spPr>
          <a:xfrm>
            <a:off x="2048235" y="6018578"/>
            <a:ext cx="896508" cy="559636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04167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6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07005 0.0023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11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1347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07" grpId="0"/>
      <p:bldP spid="141" grpId="0"/>
      <p:bldP spid="141" grpId="1"/>
      <p:bldP spid="111" grpId="0" animBg="1"/>
      <p:bldP spid="111" grpId="1" animBg="1"/>
      <p:bldP spid="112" grpId="0"/>
      <p:bldP spid="112" grpId="1"/>
      <p:bldP spid="62" grpId="0"/>
      <p:bldP spid="142" grpId="0"/>
      <p:bldP spid="142" grpId="1"/>
      <p:bldP spid="116" grpId="0"/>
      <p:bldP spid="117" grpId="0" animBg="1"/>
      <p:bldP spid="120" grpId="0"/>
      <p:bldP spid="123" grpId="0"/>
      <p:bldP spid="124" grpId="0" animBg="1"/>
      <p:bldP spid="125" grpId="0"/>
      <p:bldP spid="131" grpId="0"/>
      <p:bldP spid="131" grpId="1"/>
      <p:bldP spid="132" grpId="0" animBg="1"/>
      <p:bldP spid="132" grpId="1" animBg="1"/>
      <p:bldP spid="144" grpId="0"/>
      <p:bldP spid="144" grpId="1"/>
      <p:bldP spid="145" grpId="0"/>
      <p:bldP spid="50" grpId="0" animBg="1"/>
      <p:bldP spid="146" grpId="0"/>
      <p:bldP spid="40" grpId="0"/>
      <p:bldP spid="59" grpId="0" animBg="1"/>
      <p:bldP spid="76" grpId="0"/>
      <p:bldP spid="77" grpId="0" animBg="1"/>
      <p:bldP spid="183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4" grpId="0" animBg="1"/>
      <p:bldP spid="84" grpId="1" animBg="1"/>
      <p:bldP spid="85" grpId="0" animBg="1"/>
      <p:bldP spid="85" grpId="1" animBg="1"/>
      <p:bldP spid="89" grpId="0" animBg="1"/>
      <p:bldP spid="89" grpId="1" animBg="1"/>
      <p:bldP spid="98" grpId="0" animBg="1"/>
      <p:bldP spid="98" grpId="1" animBg="1"/>
      <p:bldP spid="72" grpId="0" animBg="1"/>
      <p:bldP spid="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2CB6AEA0-DDD2-4FF0-8487-73122AE9A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753" y="2135773"/>
            <a:ext cx="5995811" cy="3814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 of choice – Hubble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2C7C9A-0D2C-46E6-8AFE-0638D55BC265}"/>
              </a:ext>
            </a:extLst>
          </p:cNvPr>
          <p:cNvGrpSpPr/>
          <p:nvPr/>
        </p:nvGrpSpPr>
        <p:grpSpPr>
          <a:xfrm>
            <a:off x="6386701" y="3608641"/>
            <a:ext cx="3948749" cy="1713405"/>
            <a:chOff x="6329551" y="3615358"/>
            <a:chExt cx="3948749" cy="171340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449855-3731-4105-B550-B42AD4361D80}"/>
                </a:ext>
              </a:extLst>
            </p:cNvPr>
            <p:cNvSpPr/>
            <p:nvPr/>
          </p:nvSpPr>
          <p:spPr>
            <a:xfrm>
              <a:off x="7104363" y="490141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0EE2B6A-D0BA-45B4-BFFF-0D0608EABCBD}"/>
                </a:ext>
              </a:extLst>
            </p:cNvPr>
            <p:cNvSpPr/>
            <p:nvPr/>
          </p:nvSpPr>
          <p:spPr>
            <a:xfrm>
              <a:off x="6772238" y="5180632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21EF11A-3FF5-4E0D-90E5-373AF316DD05}"/>
                </a:ext>
              </a:extLst>
            </p:cNvPr>
            <p:cNvSpPr/>
            <p:nvPr/>
          </p:nvSpPr>
          <p:spPr>
            <a:xfrm>
              <a:off x="7374817" y="4910885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E07441-98DE-49F6-9EDA-35822FB14FD9}"/>
                </a:ext>
              </a:extLst>
            </p:cNvPr>
            <p:cNvSpPr/>
            <p:nvPr/>
          </p:nvSpPr>
          <p:spPr>
            <a:xfrm>
              <a:off x="7686874" y="4699217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900AB57-510F-40C1-B2A5-93C49DD026B4}"/>
                </a:ext>
              </a:extLst>
            </p:cNvPr>
            <p:cNvSpPr/>
            <p:nvPr/>
          </p:nvSpPr>
          <p:spPr>
            <a:xfrm>
              <a:off x="7552428" y="4875568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63FACF-6E3D-4862-AFB5-1EAA2A6C3436}"/>
                </a:ext>
              </a:extLst>
            </p:cNvPr>
            <p:cNvSpPr/>
            <p:nvPr/>
          </p:nvSpPr>
          <p:spPr>
            <a:xfrm>
              <a:off x="7575287" y="4699216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FDDDB2-701B-4CCE-B1D3-DACA8CF52565}"/>
                </a:ext>
              </a:extLst>
            </p:cNvPr>
            <p:cNvSpPr/>
            <p:nvPr/>
          </p:nvSpPr>
          <p:spPr>
            <a:xfrm>
              <a:off x="8203076" y="447684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C49DF2D-C9EC-4275-BDF4-C14ED915771E}"/>
                </a:ext>
              </a:extLst>
            </p:cNvPr>
            <p:cNvSpPr/>
            <p:nvPr/>
          </p:nvSpPr>
          <p:spPr>
            <a:xfrm>
              <a:off x="8128010" y="4627869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990E86-8CC9-44E9-8FFA-35FBC280548B}"/>
                </a:ext>
              </a:extLst>
            </p:cNvPr>
            <p:cNvSpPr/>
            <p:nvPr/>
          </p:nvSpPr>
          <p:spPr>
            <a:xfrm>
              <a:off x="8701324" y="4431124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A5801B-0121-4AA6-B05C-9691082197F2}"/>
                </a:ext>
              </a:extLst>
            </p:cNvPr>
            <p:cNvSpPr/>
            <p:nvPr/>
          </p:nvSpPr>
          <p:spPr>
            <a:xfrm>
              <a:off x="6879628" y="4924272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5178F-BE10-458D-B8FD-31F396B81816}"/>
                </a:ext>
              </a:extLst>
            </p:cNvPr>
            <p:cNvSpPr/>
            <p:nvPr/>
          </p:nvSpPr>
          <p:spPr>
            <a:xfrm>
              <a:off x="6540009" y="5189670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BE1BC70-E9EF-41F5-B6F4-1D32999CC9C2}"/>
                </a:ext>
              </a:extLst>
            </p:cNvPr>
            <p:cNvSpPr/>
            <p:nvPr/>
          </p:nvSpPr>
          <p:spPr>
            <a:xfrm>
              <a:off x="6329551" y="5262934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13C435-20E5-49D8-BF4C-88A3B91645DD}"/>
                </a:ext>
              </a:extLst>
            </p:cNvPr>
            <p:cNvSpPr/>
            <p:nvPr/>
          </p:nvSpPr>
          <p:spPr>
            <a:xfrm>
              <a:off x="6462295" y="5283044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E63924-5592-41EF-993F-D11178DB9539}"/>
                </a:ext>
              </a:extLst>
            </p:cNvPr>
            <p:cNvSpPr/>
            <p:nvPr/>
          </p:nvSpPr>
          <p:spPr>
            <a:xfrm>
              <a:off x="8469096" y="438326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01D80C8-C052-4664-B639-E4F58165398C}"/>
                </a:ext>
              </a:extLst>
            </p:cNvPr>
            <p:cNvSpPr/>
            <p:nvPr/>
          </p:nvSpPr>
          <p:spPr>
            <a:xfrm>
              <a:off x="8550237" y="430754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09E970D-FAF3-44DA-A360-20370A38568E}"/>
                </a:ext>
              </a:extLst>
            </p:cNvPr>
            <p:cNvSpPr/>
            <p:nvPr/>
          </p:nvSpPr>
          <p:spPr>
            <a:xfrm>
              <a:off x="9361724" y="4092977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FDD536-096D-4E46-828E-054368080F2B}"/>
                </a:ext>
              </a:extLst>
            </p:cNvPr>
            <p:cNvSpPr/>
            <p:nvPr/>
          </p:nvSpPr>
          <p:spPr>
            <a:xfrm>
              <a:off x="9543153" y="3933002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127CC6-D899-48DD-8276-D4D55A3540C3}"/>
                </a:ext>
              </a:extLst>
            </p:cNvPr>
            <p:cNvSpPr/>
            <p:nvPr/>
          </p:nvSpPr>
          <p:spPr>
            <a:xfrm>
              <a:off x="8157357" y="4570217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C072B7-9610-4141-83AD-9225014E74D3}"/>
                </a:ext>
              </a:extLst>
            </p:cNvPr>
            <p:cNvSpPr/>
            <p:nvPr/>
          </p:nvSpPr>
          <p:spPr>
            <a:xfrm>
              <a:off x="7752742" y="4689100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333511-D6FF-4B08-8EF0-7C51D3D75137}"/>
                </a:ext>
              </a:extLst>
            </p:cNvPr>
            <p:cNvSpPr/>
            <p:nvPr/>
          </p:nvSpPr>
          <p:spPr>
            <a:xfrm>
              <a:off x="8724183" y="434769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D25A078-CC32-4E99-89C9-D794F8672B92}"/>
                </a:ext>
              </a:extLst>
            </p:cNvPr>
            <p:cNvSpPr/>
            <p:nvPr/>
          </p:nvSpPr>
          <p:spPr>
            <a:xfrm>
              <a:off x="8358680" y="4453983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AF39CD4-992A-486B-8DDA-C25D053FAEC4}"/>
                </a:ext>
              </a:extLst>
            </p:cNvPr>
            <p:cNvSpPr/>
            <p:nvPr/>
          </p:nvSpPr>
          <p:spPr>
            <a:xfrm>
              <a:off x="8423377" y="4453982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A93D37F-4412-4B9E-ABB0-5079CF617776}"/>
                </a:ext>
              </a:extLst>
            </p:cNvPr>
            <p:cNvSpPr/>
            <p:nvPr/>
          </p:nvSpPr>
          <p:spPr>
            <a:xfrm>
              <a:off x="9411827" y="4047258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35034BE-AFFB-4399-AE1E-AC461A432092}"/>
                </a:ext>
              </a:extLst>
            </p:cNvPr>
            <p:cNvSpPr/>
            <p:nvPr/>
          </p:nvSpPr>
          <p:spPr>
            <a:xfrm>
              <a:off x="10232581" y="3615358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FF11C51-BF70-4976-9DB7-1D7672027EAE}"/>
                </a:ext>
              </a:extLst>
            </p:cNvPr>
            <p:cNvSpPr/>
            <p:nvPr/>
          </p:nvSpPr>
          <p:spPr>
            <a:xfrm>
              <a:off x="9964067" y="3816965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1B9C54B-A2BA-403E-9FF2-DC28B0BD9EE1}"/>
                </a:ext>
              </a:extLst>
            </p:cNvPr>
            <p:cNvSpPr/>
            <p:nvPr/>
          </p:nvSpPr>
          <p:spPr>
            <a:xfrm>
              <a:off x="7964452" y="4615936"/>
              <a:ext cx="45719" cy="45719"/>
            </a:xfrm>
            <a:prstGeom prst="ellipse">
              <a:avLst/>
            </a:prstGeom>
            <a:solidFill>
              <a:srgbClr val="485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FACD9-E997-4088-8342-08FEAF2A4D9C}"/>
              </a:ext>
            </a:extLst>
          </p:cNvPr>
          <p:cNvSpPr/>
          <p:nvPr/>
        </p:nvSpPr>
        <p:spPr>
          <a:xfrm>
            <a:off x="110912" y="2984755"/>
            <a:ext cx="4092102" cy="347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94813E-8E1D-4713-BF65-BBBAC29DD16F}"/>
              </a:ext>
            </a:extLst>
          </p:cNvPr>
          <p:cNvSpPr txBox="1"/>
          <p:nvPr/>
        </p:nvSpPr>
        <p:spPr>
          <a:xfrm>
            <a:off x="1236836" y="5715900"/>
            <a:ext cx="268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&lt;&lt;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EE1E5-FA06-4624-810B-DAFE9D2B07FA}"/>
              </a:ext>
            </a:extLst>
          </p:cNvPr>
          <p:cNvSpPr txBox="1"/>
          <p:nvPr/>
        </p:nvSpPr>
        <p:spPr>
          <a:xfrm>
            <a:off x="6690024" y="1311643"/>
            <a:ext cx="318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Screen Recording 20">
            <a:hlinkClick r:id="" action="ppaction://media"/>
            <a:extLst>
              <a:ext uri="{FF2B5EF4-FFF2-40B4-BE49-F238E27FC236}">
                <a16:creationId xmlns:a16="http://schemas.microsoft.com/office/drawing/2014/main" id="{0BDFC48D-5345-47D1-869C-7528977A96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51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95" y="3333277"/>
            <a:ext cx="4046083" cy="223584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B7040C0-54CC-4A69-B097-7996660B031D}"/>
              </a:ext>
            </a:extLst>
          </p:cNvPr>
          <p:cNvSpPr/>
          <p:nvPr/>
        </p:nvSpPr>
        <p:spPr>
          <a:xfrm>
            <a:off x="273687" y="3333278"/>
            <a:ext cx="4035216" cy="2280682"/>
          </a:xfrm>
          <a:prstGeom prst="rect">
            <a:avLst/>
          </a:prstGeom>
          <a:noFill/>
          <a:ln w="95250">
            <a:solidFill>
              <a:srgbClr val="485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3F0B99-5BFA-4035-B404-F0A4E3654589}"/>
              </a:ext>
            </a:extLst>
          </p:cNvPr>
          <p:cNvCxnSpPr/>
          <p:nvPr/>
        </p:nvCxnSpPr>
        <p:spPr>
          <a:xfrm flipV="1">
            <a:off x="5643563" y="3574577"/>
            <a:ext cx="4919662" cy="2034061"/>
          </a:xfrm>
          <a:prstGeom prst="line">
            <a:avLst/>
          </a:prstGeom>
          <a:ln w="57150">
            <a:solidFill>
              <a:srgbClr val="485F7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126BC4A-1B0C-41B0-8F4E-5025A14AB0B8}"/>
              </a:ext>
            </a:extLst>
          </p:cNvPr>
          <p:cNvSpPr/>
          <p:nvPr/>
        </p:nvSpPr>
        <p:spPr>
          <a:xfrm rot="20408282">
            <a:off x="5611106" y="5249752"/>
            <a:ext cx="807708" cy="3723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EEADE52-FBCB-4878-AD63-B507D0AFF1D9}"/>
                  </a:ext>
                </a:extLst>
              </p:cNvPr>
              <p:cNvSpPr txBox="1"/>
              <p:nvPr/>
            </p:nvSpPr>
            <p:spPr>
              <a:xfrm>
                <a:off x="6597159" y="2169882"/>
                <a:ext cx="3347094" cy="123194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Distance measurements the only way to constrain</a:t>
                </a: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EEADE52-FBCB-4878-AD63-B507D0AFF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159" y="2169882"/>
                <a:ext cx="3347094" cy="1231940"/>
              </a:xfrm>
              <a:prstGeom prst="rect">
                <a:avLst/>
              </a:prstGeom>
              <a:blipFill>
                <a:blip r:embed="rId6"/>
                <a:stretch>
                  <a:fillRect l="-1261" t="-2404" r="-1441" b="-6731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5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3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17" grpId="0" animBg="1"/>
      <p:bldP spid="49" grpId="0"/>
      <p:bldP spid="50" grpId="0"/>
      <p:bldP spid="65" grpId="0" animBg="1"/>
      <p:bldP spid="22" grpId="0" animBg="1"/>
      <p:bldP spid="22" grpId="1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val 111">
            <a:extLst>
              <a:ext uri="{FF2B5EF4-FFF2-40B4-BE49-F238E27FC236}">
                <a16:creationId xmlns:a16="http://schemas.microsoft.com/office/drawing/2014/main" id="{9D4D0711-9E41-462D-8718-D50F811636D0}"/>
              </a:ext>
            </a:extLst>
          </p:cNvPr>
          <p:cNvSpPr/>
          <p:nvPr/>
        </p:nvSpPr>
        <p:spPr>
          <a:xfrm rot="20236396">
            <a:off x="5320604" y="4161294"/>
            <a:ext cx="6257925" cy="277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41441-5EAA-4F14-B135-4E7141D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observables – Redshift and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E663-3316-4E50-BDA6-171AF276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4130EA-B654-4817-8E34-C7673A1C55E4}"/>
                  </a:ext>
                </a:extLst>
              </p:cNvPr>
              <p:cNvSpPr txBox="1"/>
              <p:nvPr/>
            </p:nvSpPr>
            <p:spPr>
              <a:xfrm>
                <a:off x="8439975" y="2880631"/>
                <a:ext cx="2913825" cy="964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𝒐𝒃𝒔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  <m: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𝒓𝒊𝒈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𝒐𝒓𝒊𝒈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4130EA-B654-4817-8E34-C7673A1C5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975" y="2880631"/>
                <a:ext cx="2913825" cy="9644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359B-690A-4025-B2E6-96FDF976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Leopold Reiche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A45-5CE9-41CC-B695-D4E3805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88BCF-33DD-4D93-8409-D61E2F565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9DACE-37D6-45D3-BFFB-6F889F680D0A}"/>
              </a:ext>
            </a:extLst>
          </p:cNvPr>
          <p:cNvSpPr/>
          <p:nvPr/>
        </p:nvSpPr>
        <p:spPr>
          <a:xfrm>
            <a:off x="200322" y="3052092"/>
            <a:ext cx="3808751" cy="74950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Quantities z and 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A31665-D3C4-478E-93C7-8DBDA8C1AB61}"/>
              </a:ext>
            </a:extLst>
          </p:cNvPr>
          <p:cNvSpPr/>
          <p:nvPr/>
        </p:nvSpPr>
        <p:spPr>
          <a:xfrm>
            <a:off x="178888" y="5671061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Supernovae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F87EA-A2DD-4E60-833D-C43DAB7AABA3}"/>
              </a:ext>
            </a:extLst>
          </p:cNvPr>
          <p:cNvSpPr/>
          <p:nvPr/>
        </p:nvSpPr>
        <p:spPr>
          <a:xfrm>
            <a:off x="178888" y="1301522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CDM-model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E60065-4CD0-45CF-AF45-5E6FEA4F98B6}"/>
              </a:ext>
            </a:extLst>
          </p:cNvPr>
          <p:cNvSpPr/>
          <p:nvPr/>
        </p:nvSpPr>
        <p:spPr>
          <a:xfrm>
            <a:off x="207463" y="2183923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 diagram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D260BC-C6EA-439A-868C-54F746411626}"/>
              </a:ext>
            </a:extLst>
          </p:cNvPr>
          <p:cNvSpPr/>
          <p:nvPr/>
        </p:nvSpPr>
        <p:spPr>
          <a:xfrm>
            <a:off x="197937" y="3924968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distance ladder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5D203-AB60-4399-BA9C-D49614EEE445}"/>
              </a:ext>
            </a:extLst>
          </p:cNvPr>
          <p:cNvSpPr/>
          <p:nvPr/>
        </p:nvSpPr>
        <p:spPr>
          <a:xfrm>
            <a:off x="178886" y="4807539"/>
            <a:ext cx="3808751" cy="749508"/>
          </a:xfrm>
          <a:prstGeom prst="roundRect">
            <a:avLst/>
          </a:prstGeom>
          <a:solidFill>
            <a:srgbClr val="485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candles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E8734C-1388-471B-83E2-0CD8855918D0}"/>
              </a:ext>
            </a:extLst>
          </p:cNvPr>
          <p:cNvSpPr txBox="1"/>
          <p:nvPr/>
        </p:nvSpPr>
        <p:spPr>
          <a:xfrm>
            <a:off x="4560996" y="1353110"/>
            <a:ext cx="283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Redshift        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7DB836-A811-46C4-9412-3B3F38AAA333}"/>
              </a:ext>
            </a:extLst>
          </p:cNvPr>
          <p:cNvCxnSpPr>
            <a:cxnSpLocks/>
          </p:cNvCxnSpPr>
          <p:nvPr/>
        </p:nvCxnSpPr>
        <p:spPr>
          <a:xfrm flipH="1">
            <a:off x="7925502" y="1688717"/>
            <a:ext cx="1028946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AACB4B-D54C-4A8E-B2BF-4374EEADDB6C}"/>
              </a:ext>
            </a:extLst>
          </p:cNvPr>
          <p:cNvSpPr txBox="1"/>
          <p:nvPr/>
        </p:nvSpPr>
        <p:spPr>
          <a:xfrm>
            <a:off x="4520800" y="2850474"/>
            <a:ext cx="4433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Relative shift in wavelength of light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id="{F5A980F9-F27A-41A8-B6B0-8955006F9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6001" y="2158263"/>
            <a:ext cx="7261708" cy="43552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1B2269-CD9E-45A3-A1A0-7A45062281F0}"/>
              </a:ext>
            </a:extLst>
          </p:cNvPr>
          <p:cNvSpPr txBox="1"/>
          <p:nvPr/>
        </p:nvSpPr>
        <p:spPr>
          <a:xfrm>
            <a:off x="6931800" y="2336287"/>
            <a:ext cx="227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/>
              </a:rPr>
              <a:t>Observable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B14BD4-E713-433F-9790-3CF2307161A2}"/>
              </a:ext>
            </a:extLst>
          </p:cNvPr>
          <p:cNvSpPr/>
          <p:nvPr/>
        </p:nvSpPr>
        <p:spPr>
          <a:xfrm>
            <a:off x="4035644" y="2084391"/>
            <a:ext cx="7663992" cy="445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B1BD35-23C9-4897-BC1C-A49ADAD4D775}"/>
              </a:ext>
            </a:extLst>
          </p:cNvPr>
          <p:cNvSpPr txBox="1"/>
          <p:nvPr/>
        </p:nvSpPr>
        <p:spPr>
          <a:xfrm>
            <a:off x="7238903" y="2438985"/>
            <a:ext cx="1852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Cause?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7E49AA-1D4D-4874-A4E7-FDF83996AC90}"/>
              </a:ext>
            </a:extLst>
          </p:cNvPr>
          <p:cNvSpPr txBox="1"/>
          <p:nvPr/>
        </p:nvSpPr>
        <p:spPr>
          <a:xfrm>
            <a:off x="4454966" y="3091093"/>
            <a:ext cx="369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Doppler effect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FCCEC2-6E5F-44F5-9D61-CE651CDFEE41}"/>
              </a:ext>
            </a:extLst>
          </p:cNvPr>
          <p:cNvCxnSpPr>
            <a:cxnSpLocks/>
          </p:cNvCxnSpPr>
          <p:nvPr/>
        </p:nvCxnSpPr>
        <p:spPr>
          <a:xfrm>
            <a:off x="7258206" y="3407937"/>
            <a:ext cx="1696242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BF1C9FE-E3A9-41E9-BCFD-31F3507E5D2E}"/>
              </a:ext>
            </a:extLst>
          </p:cNvPr>
          <p:cNvSpPr txBox="1"/>
          <p:nvPr/>
        </p:nvSpPr>
        <p:spPr>
          <a:xfrm>
            <a:off x="9324526" y="3070490"/>
            <a:ext cx="163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velocity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5DD9BA-920E-4961-A718-59FA456CA43C}"/>
              </a:ext>
            </a:extLst>
          </p:cNvPr>
          <p:cNvSpPr/>
          <p:nvPr/>
        </p:nvSpPr>
        <p:spPr>
          <a:xfrm>
            <a:off x="4071309" y="3177028"/>
            <a:ext cx="8098494" cy="335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FA1380-C2CB-4BEE-B8BD-C2886C5F0C06}"/>
              </a:ext>
            </a:extLst>
          </p:cNvPr>
          <p:cNvCxnSpPr>
            <a:cxnSpLocks/>
          </p:cNvCxnSpPr>
          <p:nvPr/>
        </p:nvCxnSpPr>
        <p:spPr>
          <a:xfrm>
            <a:off x="7991018" y="3407937"/>
            <a:ext cx="1696242" cy="0"/>
          </a:xfrm>
          <a:prstGeom prst="straightConnector1">
            <a:avLst/>
          </a:prstGeom>
          <a:ln w="127000">
            <a:solidFill>
              <a:srgbClr val="485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3E7B0B2-56C5-4B53-9F81-F5F712CB46EF}"/>
              </a:ext>
            </a:extLst>
          </p:cNvPr>
          <p:cNvSpPr txBox="1"/>
          <p:nvPr/>
        </p:nvSpPr>
        <p:spPr>
          <a:xfrm>
            <a:off x="10013796" y="3070490"/>
            <a:ext cx="10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a(t)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9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id="{D10CCA6E-5439-497E-B631-12A7A41724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2362" y="3773883"/>
            <a:ext cx="7927930" cy="272779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A305784-E8F0-46B4-891F-8DB70092FCF5}"/>
              </a:ext>
            </a:extLst>
          </p:cNvPr>
          <p:cNvSpPr/>
          <p:nvPr/>
        </p:nvSpPr>
        <p:spPr>
          <a:xfrm>
            <a:off x="9448176" y="1248432"/>
            <a:ext cx="2017525" cy="935491"/>
          </a:xfrm>
          <a:prstGeom prst="rect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D70D9-B202-4DB7-BA44-C3AE244E4419}"/>
              </a:ext>
            </a:extLst>
          </p:cNvPr>
          <p:cNvSpPr txBox="1"/>
          <p:nvPr/>
        </p:nvSpPr>
        <p:spPr>
          <a:xfrm>
            <a:off x="9360755" y="1250415"/>
            <a:ext cx="2192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ridiculously convenient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46847F-517B-4818-858A-2ED4FBF91655}"/>
              </a:ext>
            </a:extLst>
          </p:cNvPr>
          <p:cNvSpPr/>
          <p:nvPr/>
        </p:nvSpPr>
        <p:spPr>
          <a:xfrm>
            <a:off x="4301380" y="3963562"/>
            <a:ext cx="4422692" cy="2160745"/>
          </a:xfrm>
          <a:prstGeom prst="rect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E6EA7C-0AEB-4137-9382-3A012AE1418D}"/>
              </a:ext>
            </a:extLst>
          </p:cNvPr>
          <p:cNvSpPr txBox="1"/>
          <p:nvPr/>
        </p:nvSpPr>
        <p:spPr>
          <a:xfrm>
            <a:off x="4454965" y="3091410"/>
            <a:ext cx="369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Stretching of space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C59D4A-AD91-450C-BE01-27FD5DE0C73C}"/>
                  </a:ext>
                </a:extLst>
              </p:cNvPr>
              <p:cNvSpPr txBox="1"/>
              <p:nvPr/>
            </p:nvSpPr>
            <p:spPr>
              <a:xfrm>
                <a:off x="5060829" y="4509272"/>
                <a:ext cx="3138873" cy="10080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d>
                            <m:dPr>
                              <m:ctrlPr>
                                <a:rPr lang="en-US" sz="3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𝒆𝒎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C59D4A-AD91-450C-BE01-27FD5DE0C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29" y="4509272"/>
                <a:ext cx="3138873" cy="10080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>
            <a:extLst>
              <a:ext uri="{FF2B5EF4-FFF2-40B4-BE49-F238E27FC236}">
                <a16:creationId xmlns:a16="http://schemas.microsoft.com/office/drawing/2014/main" id="{83DA459D-88DC-4FAA-93AD-D5471AFDDA08}"/>
              </a:ext>
            </a:extLst>
          </p:cNvPr>
          <p:cNvSpPr/>
          <p:nvPr/>
        </p:nvSpPr>
        <p:spPr>
          <a:xfrm>
            <a:off x="17183339" y="-3071807"/>
            <a:ext cx="1810580" cy="4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6D4A82-2BC8-4CDE-ABF4-951AFF977E21}"/>
              </a:ext>
            </a:extLst>
          </p:cNvPr>
          <p:cNvSpPr/>
          <p:nvPr/>
        </p:nvSpPr>
        <p:spPr>
          <a:xfrm>
            <a:off x="4093506" y="1141008"/>
            <a:ext cx="8048879" cy="255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92C2B5-FAC6-4FB3-9C33-CDBDFB0F33D1}"/>
              </a:ext>
            </a:extLst>
          </p:cNvPr>
          <p:cNvSpPr txBox="1"/>
          <p:nvPr/>
        </p:nvSpPr>
        <p:spPr>
          <a:xfrm>
            <a:off x="5232645" y="1644044"/>
            <a:ext cx="10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3200" b="1" baseline="-25000" dirty="0" err="1">
                <a:solidFill>
                  <a:prstClr val="black"/>
                </a:solidFill>
                <a:latin typeface="Calibri" panose="020F0502020204030204"/>
              </a:rPr>
              <a:t>emi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090011-BE44-4FDF-876C-62E5FD515AB6}"/>
              </a:ext>
            </a:extLst>
          </p:cNvPr>
          <p:cNvSpPr txBox="1"/>
          <p:nvPr/>
        </p:nvSpPr>
        <p:spPr>
          <a:xfrm>
            <a:off x="5238740" y="2864903"/>
            <a:ext cx="100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3200" b="1" baseline="-25000" dirty="0" err="1">
                <a:solidFill>
                  <a:prstClr val="black"/>
                </a:solidFill>
                <a:latin typeface="Calibri" panose="020F0502020204030204"/>
              </a:rPr>
              <a:t>obs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342090-7606-4299-BE69-CEE44EA99939}"/>
              </a:ext>
            </a:extLst>
          </p:cNvPr>
          <p:cNvSpPr txBox="1"/>
          <p:nvPr/>
        </p:nvSpPr>
        <p:spPr>
          <a:xfrm>
            <a:off x="5239074" y="2877614"/>
            <a:ext cx="61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3200" b="1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31D1AE-CA44-473A-94BE-8FE4C4C18CF0}"/>
              </a:ext>
            </a:extLst>
          </p:cNvPr>
          <p:cNvGrpSpPr/>
          <p:nvPr/>
        </p:nvGrpSpPr>
        <p:grpSpPr>
          <a:xfrm>
            <a:off x="6975324" y="1510171"/>
            <a:ext cx="3179907" cy="885382"/>
            <a:chOff x="6134676" y="4048935"/>
            <a:chExt cx="3179907" cy="88538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0411FB-FE26-44B4-8049-3A0A7DD6CF8A}"/>
                </a:ext>
              </a:extLst>
            </p:cNvPr>
            <p:cNvSpPr/>
            <p:nvPr/>
          </p:nvSpPr>
          <p:spPr>
            <a:xfrm>
              <a:off x="6134676" y="4052543"/>
              <a:ext cx="1594247" cy="881774"/>
            </a:xfrm>
            <a:custGeom>
              <a:avLst/>
              <a:gdLst>
                <a:gd name="connsiteX0" fmla="*/ 0 w 1594247"/>
                <a:gd name="connsiteY0" fmla="*/ 433914 h 881774"/>
                <a:gd name="connsiteX1" fmla="*/ 80962 w 1594247"/>
                <a:gd name="connsiteY1" fmla="*/ 574408 h 881774"/>
                <a:gd name="connsiteX2" fmla="*/ 183356 w 1594247"/>
                <a:gd name="connsiteY2" fmla="*/ 725617 h 881774"/>
                <a:gd name="connsiteX3" fmla="*/ 259556 w 1594247"/>
                <a:gd name="connsiteY3" fmla="*/ 811342 h 881774"/>
                <a:gd name="connsiteX4" fmla="*/ 329803 w 1594247"/>
                <a:gd name="connsiteY4" fmla="*/ 861348 h 881774"/>
                <a:gd name="connsiteX5" fmla="*/ 394097 w 1594247"/>
                <a:gd name="connsiteY5" fmla="*/ 881589 h 881774"/>
                <a:gd name="connsiteX6" fmla="*/ 471487 w 1594247"/>
                <a:gd name="connsiteY6" fmla="*/ 868492 h 881774"/>
                <a:gd name="connsiteX7" fmla="*/ 542925 w 1594247"/>
                <a:gd name="connsiteY7" fmla="*/ 823248 h 881774"/>
                <a:gd name="connsiteX8" fmla="*/ 606028 w 1594247"/>
                <a:gd name="connsiteY8" fmla="*/ 755383 h 881774"/>
                <a:gd name="connsiteX9" fmla="*/ 673894 w 1594247"/>
                <a:gd name="connsiteY9" fmla="*/ 662514 h 881774"/>
                <a:gd name="connsiteX10" fmla="*/ 742950 w 1594247"/>
                <a:gd name="connsiteY10" fmla="*/ 549405 h 881774"/>
                <a:gd name="connsiteX11" fmla="*/ 856059 w 1594247"/>
                <a:gd name="connsiteY11" fmla="*/ 348189 h 881774"/>
                <a:gd name="connsiteX12" fmla="*/ 917972 w 1594247"/>
                <a:gd name="connsiteY12" fmla="*/ 237461 h 881774"/>
                <a:gd name="connsiteX13" fmla="*/ 987028 w 1594247"/>
                <a:gd name="connsiteY13" fmla="*/ 141020 h 881774"/>
                <a:gd name="connsiteX14" fmla="*/ 1065609 w 1594247"/>
                <a:gd name="connsiteY14" fmla="*/ 57677 h 881774"/>
                <a:gd name="connsiteX15" fmla="*/ 1148953 w 1594247"/>
                <a:gd name="connsiteY15" fmla="*/ 6480 h 881774"/>
                <a:gd name="connsiteX16" fmla="*/ 1226344 w 1594247"/>
                <a:gd name="connsiteY16" fmla="*/ 4098 h 881774"/>
                <a:gd name="connsiteX17" fmla="*/ 1297781 w 1594247"/>
                <a:gd name="connsiteY17" fmla="*/ 37436 h 881774"/>
                <a:gd name="connsiteX18" fmla="*/ 1373981 w 1594247"/>
                <a:gd name="connsiteY18" fmla="*/ 100539 h 881774"/>
                <a:gd name="connsiteX19" fmla="*/ 1431131 w 1594247"/>
                <a:gd name="connsiteY19" fmla="*/ 174358 h 881774"/>
                <a:gd name="connsiteX20" fmla="*/ 1493044 w 1594247"/>
                <a:gd name="connsiteY20" fmla="*/ 262464 h 881774"/>
                <a:gd name="connsiteX21" fmla="*/ 1562100 w 1594247"/>
                <a:gd name="connsiteY21" fmla="*/ 381527 h 881774"/>
                <a:gd name="connsiteX22" fmla="*/ 1594247 w 1594247"/>
                <a:gd name="connsiteY22" fmla="*/ 445820 h 88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4247" h="881774">
                  <a:moveTo>
                    <a:pt x="0" y="433914"/>
                  </a:moveTo>
                  <a:cubicBezTo>
                    <a:pt x="25201" y="479852"/>
                    <a:pt x="50403" y="525791"/>
                    <a:pt x="80962" y="574408"/>
                  </a:cubicBezTo>
                  <a:cubicBezTo>
                    <a:pt x="111521" y="623025"/>
                    <a:pt x="153590" y="686128"/>
                    <a:pt x="183356" y="725617"/>
                  </a:cubicBezTo>
                  <a:cubicBezTo>
                    <a:pt x="213122" y="765106"/>
                    <a:pt x="235148" y="788720"/>
                    <a:pt x="259556" y="811342"/>
                  </a:cubicBezTo>
                  <a:cubicBezTo>
                    <a:pt x="283964" y="833964"/>
                    <a:pt x="307380" y="849640"/>
                    <a:pt x="329803" y="861348"/>
                  </a:cubicBezTo>
                  <a:cubicBezTo>
                    <a:pt x="352226" y="873056"/>
                    <a:pt x="370483" y="880398"/>
                    <a:pt x="394097" y="881589"/>
                  </a:cubicBezTo>
                  <a:cubicBezTo>
                    <a:pt x="417711" y="882780"/>
                    <a:pt x="446682" y="878215"/>
                    <a:pt x="471487" y="868492"/>
                  </a:cubicBezTo>
                  <a:cubicBezTo>
                    <a:pt x="496292" y="858769"/>
                    <a:pt x="520502" y="842099"/>
                    <a:pt x="542925" y="823248"/>
                  </a:cubicBezTo>
                  <a:cubicBezTo>
                    <a:pt x="565348" y="804397"/>
                    <a:pt x="584200" y="782172"/>
                    <a:pt x="606028" y="755383"/>
                  </a:cubicBezTo>
                  <a:cubicBezTo>
                    <a:pt x="627856" y="728594"/>
                    <a:pt x="651074" y="696844"/>
                    <a:pt x="673894" y="662514"/>
                  </a:cubicBezTo>
                  <a:cubicBezTo>
                    <a:pt x="696714" y="628184"/>
                    <a:pt x="712589" y="601793"/>
                    <a:pt x="742950" y="549405"/>
                  </a:cubicBezTo>
                  <a:cubicBezTo>
                    <a:pt x="773311" y="497018"/>
                    <a:pt x="856059" y="348189"/>
                    <a:pt x="856059" y="348189"/>
                  </a:cubicBezTo>
                  <a:cubicBezTo>
                    <a:pt x="885229" y="296198"/>
                    <a:pt x="896144" y="271989"/>
                    <a:pt x="917972" y="237461"/>
                  </a:cubicBezTo>
                  <a:cubicBezTo>
                    <a:pt x="939800" y="202933"/>
                    <a:pt x="962422" y="170984"/>
                    <a:pt x="987028" y="141020"/>
                  </a:cubicBezTo>
                  <a:cubicBezTo>
                    <a:pt x="1011634" y="111056"/>
                    <a:pt x="1038622" y="80100"/>
                    <a:pt x="1065609" y="57677"/>
                  </a:cubicBezTo>
                  <a:cubicBezTo>
                    <a:pt x="1092596" y="35254"/>
                    <a:pt x="1122164" y="15410"/>
                    <a:pt x="1148953" y="6480"/>
                  </a:cubicBezTo>
                  <a:cubicBezTo>
                    <a:pt x="1175742" y="-2450"/>
                    <a:pt x="1201539" y="-1061"/>
                    <a:pt x="1226344" y="4098"/>
                  </a:cubicBezTo>
                  <a:cubicBezTo>
                    <a:pt x="1251149" y="9257"/>
                    <a:pt x="1273175" y="21363"/>
                    <a:pt x="1297781" y="37436"/>
                  </a:cubicBezTo>
                  <a:cubicBezTo>
                    <a:pt x="1322387" y="53509"/>
                    <a:pt x="1351756" y="77719"/>
                    <a:pt x="1373981" y="100539"/>
                  </a:cubicBezTo>
                  <a:cubicBezTo>
                    <a:pt x="1396206" y="123359"/>
                    <a:pt x="1411287" y="147371"/>
                    <a:pt x="1431131" y="174358"/>
                  </a:cubicBezTo>
                  <a:cubicBezTo>
                    <a:pt x="1450975" y="201345"/>
                    <a:pt x="1471216" y="227936"/>
                    <a:pt x="1493044" y="262464"/>
                  </a:cubicBezTo>
                  <a:cubicBezTo>
                    <a:pt x="1514872" y="296992"/>
                    <a:pt x="1545233" y="350968"/>
                    <a:pt x="1562100" y="381527"/>
                  </a:cubicBezTo>
                  <a:cubicBezTo>
                    <a:pt x="1578967" y="412086"/>
                    <a:pt x="1586607" y="428953"/>
                    <a:pt x="1594247" y="44582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3F46D4C-4BFA-4763-A7B5-EF95E16832A4}"/>
                </a:ext>
              </a:extLst>
            </p:cNvPr>
            <p:cNvSpPr/>
            <p:nvPr/>
          </p:nvSpPr>
          <p:spPr>
            <a:xfrm>
              <a:off x="7720336" y="4048935"/>
              <a:ext cx="1594247" cy="881774"/>
            </a:xfrm>
            <a:custGeom>
              <a:avLst/>
              <a:gdLst>
                <a:gd name="connsiteX0" fmla="*/ 0 w 1594247"/>
                <a:gd name="connsiteY0" fmla="*/ 433914 h 881774"/>
                <a:gd name="connsiteX1" fmla="*/ 80962 w 1594247"/>
                <a:gd name="connsiteY1" fmla="*/ 574408 h 881774"/>
                <a:gd name="connsiteX2" fmla="*/ 183356 w 1594247"/>
                <a:gd name="connsiteY2" fmla="*/ 725617 h 881774"/>
                <a:gd name="connsiteX3" fmla="*/ 259556 w 1594247"/>
                <a:gd name="connsiteY3" fmla="*/ 811342 h 881774"/>
                <a:gd name="connsiteX4" fmla="*/ 329803 w 1594247"/>
                <a:gd name="connsiteY4" fmla="*/ 861348 h 881774"/>
                <a:gd name="connsiteX5" fmla="*/ 394097 w 1594247"/>
                <a:gd name="connsiteY5" fmla="*/ 881589 h 881774"/>
                <a:gd name="connsiteX6" fmla="*/ 471487 w 1594247"/>
                <a:gd name="connsiteY6" fmla="*/ 868492 h 881774"/>
                <a:gd name="connsiteX7" fmla="*/ 542925 w 1594247"/>
                <a:gd name="connsiteY7" fmla="*/ 823248 h 881774"/>
                <a:gd name="connsiteX8" fmla="*/ 606028 w 1594247"/>
                <a:gd name="connsiteY8" fmla="*/ 755383 h 881774"/>
                <a:gd name="connsiteX9" fmla="*/ 673894 w 1594247"/>
                <a:gd name="connsiteY9" fmla="*/ 662514 h 881774"/>
                <a:gd name="connsiteX10" fmla="*/ 742950 w 1594247"/>
                <a:gd name="connsiteY10" fmla="*/ 549405 h 881774"/>
                <a:gd name="connsiteX11" fmla="*/ 856059 w 1594247"/>
                <a:gd name="connsiteY11" fmla="*/ 348189 h 881774"/>
                <a:gd name="connsiteX12" fmla="*/ 917972 w 1594247"/>
                <a:gd name="connsiteY12" fmla="*/ 237461 h 881774"/>
                <a:gd name="connsiteX13" fmla="*/ 987028 w 1594247"/>
                <a:gd name="connsiteY13" fmla="*/ 141020 h 881774"/>
                <a:gd name="connsiteX14" fmla="*/ 1065609 w 1594247"/>
                <a:gd name="connsiteY14" fmla="*/ 57677 h 881774"/>
                <a:gd name="connsiteX15" fmla="*/ 1148953 w 1594247"/>
                <a:gd name="connsiteY15" fmla="*/ 6480 h 881774"/>
                <a:gd name="connsiteX16" fmla="*/ 1226344 w 1594247"/>
                <a:gd name="connsiteY16" fmla="*/ 4098 h 881774"/>
                <a:gd name="connsiteX17" fmla="*/ 1297781 w 1594247"/>
                <a:gd name="connsiteY17" fmla="*/ 37436 h 881774"/>
                <a:gd name="connsiteX18" fmla="*/ 1373981 w 1594247"/>
                <a:gd name="connsiteY18" fmla="*/ 100539 h 881774"/>
                <a:gd name="connsiteX19" fmla="*/ 1431131 w 1594247"/>
                <a:gd name="connsiteY19" fmla="*/ 174358 h 881774"/>
                <a:gd name="connsiteX20" fmla="*/ 1493044 w 1594247"/>
                <a:gd name="connsiteY20" fmla="*/ 262464 h 881774"/>
                <a:gd name="connsiteX21" fmla="*/ 1562100 w 1594247"/>
                <a:gd name="connsiteY21" fmla="*/ 381527 h 881774"/>
                <a:gd name="connsiteX22" fmla="*/ 1594247 w 1594247"/>
                <a:gd name="connsiteY22" fmla="*/ 445820 h 88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4247" h="881774">
                  <a:moveTo>
                    <a:pt x="0" y="433914"/>
                  </a:moveTo>
                  <a:cubicBezTo>
                    <a:pt x="25201" y="479852"/>
                    <a:pt x="50403" y="525791"/>
                    <a:pt x="80962" y="574408"/>
                  </a:cubicBezTo>
                  <a:cubicBezTo>
                    <a:pt x="111521" y="623025"/>
                    <a:pt x="153590" y="686128"/>
                    <a:pt x="183356" y="725617"/>
                  </a:cubicBezTo>
                  <a:cubicBezTo>
                    <a:pt x="213122" y="765106"/>
                    <a:pt x="235148" y="788720"/>
                    <a:pt x="259556" y="811342"/>
                  </a:cubicBezTo>
                  <a:cubicBezTo>
                    <a:pt x="283964" y="833964"/>
                    <a:pt x="307380" y="849640"/>
                    <a:pt x="329803" y="861348"/>
                  </a:cubicBezTo>
                  <a:cubicBezTo>
                    <a:pt x="352226" y="873056"/>
                    <a:pt x="370483" y="880398"/>
                    <a:pt x="394097" y="881589"/>
                  </a:cubicBezTo>
                  <a:cubicBezTo>
                    <a:pt x="417711" y="882780"/>
                    <a:pt x="446682" y="878215"/>
                    <a:pt x="471487" y="868492"/>
                  </a:cubicBezTo>
                  <a:cubicBezTo>
                    <a:pt x="496292" y="858769"/>
                    <a:pt x="520502" y="842099"/>
                    <a:pt x="542925" y="823248"/>
                  </a:cubicBezTo>
                  <a:cubicBezTo>
                    <a:pt x="565348" y="804397"/>
                    <a:pt x="584200" y="782172"/>
                    <a:pt x="606028" y="755383"/>
                  </a:cubicBezTo>
                  <a:cubicBezTo>
                    <a:pt x="627856" y="728594"/>
                    <a:pt x="651074" y="696844"/>
                    <a:pt x="673894" y="662514"/>
                  </a:cubicBezTo>
                  <a:cubicBezTo>
                    <a:pt x="696714" y="628184"/>
                    <a:pt x="712589" y="601793"/>
                    <a:pt x="742950" y="549405"/>
                  </a:cubicBezTo>
                  <a:cubicBezTo>
                    <a:pt x="773311" y="497018"/>
                    <a:pt x="856059" y="348189"/>
                    <a:pt x="856059" y="348189"/>
                  </a:cubicBezTo>
                  <a:cubicBezTo>
                    <a:pt x="885229" y="296198"/>
                    <a:pt x="896144" y="271989"/>
                    <a:pt x="917972" y="237461"/>
                  </a:cubicBezTo>
                  <a:cubicBezTo>
                    <a:pt x="939800" y="202933"/>
                    <a:pt x="962422" y="170984"/>
                    <a:pt x="987028" y="141020"/>
                  </a:cubicBezTo>
                  <a:cubicBezTo>
                    <a:pt x="1011634" y="111056"/>
                    <a:pt x="1038622" y="80100"/>
                    <a:pt x="1065609" y="57677"/>
                  </a:cubicBezTo>
                  <a:cubicBezTo>
                    <a:pt x="1092596" y="35254"/>
                    <a:pt x="1122164" y="15410"/>
                    <a:pt x="1148953" y="6480"/>
                  </a:cubicBezTo>
                  <a:cubicBezTo>
                    <a:pt x="1175742" y="-2450"/>
                    <a:pt x="1201539" y="-1061"/>
                    <a:pt x="1226344" y="4098"/>
                  </a:cubicBezTo>
                  <a:cubicBezTo>
                    <a:pt x="1251149" y="9257"/>
                    <a:pt x="1273175" y="21363"/>
                    <a:pt x="1297781" y="37436"/>
                  </a:cubicBezTo>
                  <a:cubicBezTo>
                    <a:pt x="1322387" y="53509"/>
                    <a:pt x="1351756" y="77719"/>
                    <a:pt x="1373981" y="100539"/>
                  </a:cubicBezTo>
                  <a:cubicBezTo>
                    <a:pt x="1396206" y="123359"/>
                    <a:pt x="1411287" y="147371"/>
                    <a:pt x="1431131" y="174358"/>
                  </a:cubicBezTo>
                  <a:cubicBezTo>
                    <a:pt x="1450975" y="201345"/>
                    <a:pt x="1471216" y="227936"/>
                    <a:pt x="1493044" y="262464"/>
                  </a:cubicBezTo>
                  <a:cubicBezTo>
                    <a:pt x="1514872" y="296992"/>
                    <a:pt x="1545233" y="350968"/>
                    <a:pt x="1562100" y="381527"/>
                  </a:cubicBezTo>
                  <a:cubicBezTo>
                    <a:pt x="1578967" y="412086"/>
                    <a:pt x="1586607" y="428953"/>
                    <a:pt x="1594247" y="44582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F656CE-D2AA-4872-8243-0565A7B0AD21}"/>
              </a:ext>
            </a:extLst>
          </p:cNvPr>
          <p:cNvGrpSpPr/>
          <p:nvPr/>
        </p:nvGrpSpPr>
        <p:grpSpPr>
          <a:xfrm>
            <a:off x="6973991" y="1511541"/>
            <a:ext cx="3179907" cy="885382"/>
            <a:chOff x="6134676" y="4048935"/>
            <a:chExt cx="3179907" cy="88538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F948CE-EEF9-4F61-BD70-6FD83B1A5221}"/>
                </a:ext>
              </a:extLst>
            </p:cNvPr>
            <p:cNvSpPr/>
            <p:nvPr/>
          </p:nvSpPr>
          <p:spPr>
            <a:xfrm>
              <a:off x="6134676" y="4052543"/>
              <a:ext cx="1594247" cy="881774"/>
            </a:xfrm>
            <a:custGeom>
              <a:avLst/>
              <a:gdLst>
                <a:gd name="connsiteX0" fmla="*/ 0 w 1594247"/>
                <a:gd name="connsiteY0" fmla="*/ 433914 h 881774"/>
                <a:gd name="connsiteX1" fmla="*/ 80962 w 1594247"/>
                <a:gd name="connsiteY1" fmla="*/ 574408 h 881774"/>
                <a:gd name="connsiteX2" fmla="*/ 183356 w 1594247"/>
                <a:gd name="connsiteY2" fmla="*/ 725617 h 881774"/>
                <a:gd name="connsiteX3" fmla="*/ 259556 w 1594247"/>
                <a:gd name="connsiteY3" fmla="*/ 811342 h 881774"/>
                <a:gd name="connsiteX4" fmla="*/ 329803 w 1594247"/>
                <a:gd name="connsiteY4" fmla="*/ 861348 h 881774"/>
                <a:gd name="connsiteX5" fmla="*/ 394097 w 1594247"/>
                <a:gd name="connsiteY5" fmla="*/ 881589 h 881774"/>
                <a:gd name="connsiteX6" fmla="*/ 471487 w 1594247"/>
                <a:gd name="connsiteY6" fmla="*/ 868492 h 881774"/>
                <a:gd name="connsiteX7" fmla="*/ 542925 w 1594247"/>
                <a:gd name="connsiteY7" fmla="*/ 823248 h 881774"/>
                <a:gd name="connsiteX8" fmla="*/ 606028 w 1594247"/>
                <a:gd name="connsiteY8" fmla="*/ 755383 h 881774"/>
                <a:gd name="connsiteX9" fmla="*/ 673894 w 1594247"/>
                <a:gd name="connsiteY9" fmla="*/ 662514 h 881774"/>
                <a:gd name="connsiteX10" fmla="*/ 742950 w 1594247"/>
                <a:gd name="connsiteY10" fmla="*/ 549405 h 881774"/>
                <a:gd name="connsiteX11" fmla="*/ 856059 w 1594247"/>
                <a:gd name="connsiteY11" fmla="*/ 348189 h 881774"/>
                <a:gd name="connsiteX12" fmla="*/ 917972 w 1594247"/>
                <a:gd name="connsiteY12" fmla="*/ 237461 h 881774"/>
                <a:gd name="connsiteX13" fmla="*/ 987028 w 1594247"/>
                <a:gd name="connsiteY13" fmla="*/ 141020 h 881774"/>
                <a:gd name="connsiteX14" fmla="*/ 1065609 w 1594247"/>
                <a:gd name="connsiteY14" fmla="*/ 57677 h 881774"/>
                <a:gd name="connsiteX15" fmla="*/ 1148953 w 1594247"/>
                <a:gd name="connsiteY15" fmla="*/ 6480 h 881774"/>
                <a:gd name="connsiteX16" fmla="*/ 1226344 w 1594247"/>
                <a:gd name="connsiteY16" fmla="*/ 4098 h 881774"/>
                <a:gd name="connsiteX17" fmla="*/ 1297781 w 1594247"/>
                <a:gd name="connsiteY17" fmla="*/ 37436 h 881774"/>
                <a:gd name="connsiteX18" fmla="*/ 1373981 w 1594247"/>
                <a:gd name="connsiteY18" fmla="*/ 100539 h 881774"/>
                <a:gd name="connsiteX19" fmla="*/ 1431131 w 1594247"/>
                <a:gd name="connsiteY19" fmla="*/ 174358 h 881774"/>
                <a:gd name="connsiteX20" fmla="*/ 1493044 w 1594247"/>
                <a:gd name="connsiteY20" fmla="*/ 262464 h 881774"/>
                <a:gd name="connsiteX21" fmla="*/ 1562100 w 1594247"/>
                <a:gd name="connsiteY21" fmla="*/ 381527 h 881774"/>
                <a:gd name="connsiteX22" fmla="*/ 1594247 w 1594247"/>
                <a:gd name="connsiteY22" fmla="*/ 445820 h 88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4247" h="881774">
                  <a:moveTo>
                    <a:pt x="0" y="433914"/>
                  </a:moveTo>
                  <a:cubicBezTo>
                    <a:pt x="25201" y="479852"/>
                    <a:pt x="50403" y="525791"/>
                    <a:pt x="80962" y="574408"/>
                  </a:cubicBezTo>
                  <a:cubicBezTo>
                    <a:pt x="111521" y="623025"/>
                    <a:pt x="153590" y="686128"/>
                    <a:pt x="183356" y="725617"/>
                  </a:cubicBezTo>
                  <a:cubicBezTo>
                    <a:pt x="213122" y="765106"/>
                    <a:pt x="235148" y="788720"/>
                    <a:pt x="259556" y="811342"/>
                  </a:cubicBezTo>
                  <a:cubicBezTo>
                    <a:pt x="283964" y="833964"/>
                    <a:pt x="307380" y="849640"/>
                    <a:pt x="329803" y="861348"/>
                  </a:cubicBezTo>
                  <a:cubicBezTo>
                    <a:pt x="352226" y="873056"/>
                    <a:pt x="370483" y="880398"/>
                    <a:pt x="394097" y="881589"/>
                  </a:cubicBezTo>
                  <a:cubicBezTo>
                    <a:pt x="417711" y="882780"/>
                    <a:pt x="446682" y="878215"/>
                    <a:pt x="471487" y="868492"/>
                  </a:cubicBezTo>
                  <a:cubicBezTo>
                    <a:pt x="496292" y="858769"/>
                    <a:pt x="520502" y="842099"/>
                    <a:pt x="542925" y="823248"/>
                  </a:cubicBezTo>
                  <a:cubicBezTo>
                    <a:pt x="565348" y="804397"/>
                    <a:pt x="584200" y="782172"/>
                    <a:pt x="606028" y="755383"/>
                  </a:cubicBezTo>
                  <a:cubicBezTo>
                    <a:pt x="627856" y="728594"/>
                    <a:pt x="651074" y="696844"/>
                    <a:pt x="673894" y="662514"/>
                  </a:cubicBezTo>
                  <a:cubicBezTo>
                    <a:pt x="696714" y="628184"/>
                    <a:pt x="712589" y="601793"/>
                    <a:pt x="742950" y="549405"/>
                  </a:cubicBezTo>
                  <a:cubicBezTo>
                    <a:pt x="773311" y="497018"/>
                    <a:pt x="856059" y="348189"/>
                    <a:pt x="856059" y="348189"/>
                  </a:cubicBezTo>
                  <a:cubicBezTo>
                    <a:pt x="885229" y="296198"/>
                    <a:pt x="896144" y="271989"/>
                    <a:pt x="917972" y="237461"/>
                  </a:cubicBezTo>
                  <a:cubicBezTo>
                    <a:pt x="939800" y="202933"/>
                    <a:pt x="962422" y="170984"/>
                    <a:pt x="987028" y="141020"/>
                  </a:cubicBezTo>
                  <a:cubicBezTo>
                    <a:pt x="1011634" y="111056"/>
                    <a:pt x="1038622" y="80100"/>
                    <a:pt x="1065609" y="57677"/>
                  </a:cubicBezTo>
                  <a:cubicBezTo>
                    <a:pt x="1092596" y="35254"/>
                    <a:pt x="1122164" y="15410"/>
                    <a:pt x="1148953" y="6480"/>
                  </a:cubicBezTo>
                  <a:cubicBezTo>
                    <a:pt x="1175742" y="-2450"/>
                    <a:pt x="1201539" y="-1061"/>
                    <a:pt x="1226344" y="4098"/>
                  </a:cubicBezTo>
                  <a:cubicBezTo>
                    <a:pt x="1251149" y="9257"/>
                    <a:pt x="1273175" y="21363"/>
                    <a:pt x="1297781" y="37436"/>
                  </a:cubicBezTo>
                  <a:cubicBezTo>
                    <a:pt x="1322387" y="53509"/>
                    <a:pt x="1351756" y="77719"/>
                    <a:pt x="1373981" y="100539"/>
                  </a:cubicBezTo>
                  <a:cubicBezTo>
                    <a:pt x="1396206" y="123359"/>
                    <a:pt x="1411287" y="147371"/>
                    <a:pt x="1431131" y="174358"/>
                  </a:cubicBezTo>
                  <a:cubicBezTo>
                    <a:pt x="1450975" y="201345"/>
                    <a:pt x="1471216" y="227936"/>
                    <a:pt x="1493044" y="262464"/>
                  </a:cubicBezTo>
                  <a:cubicBezTo>
                    <a:pt x="1514872" y="296992"/>
                    <a:pt x="1545233" y="350968"/>
                    <a:pt x="1562100" y="381527"/>
                  </a:cubicBezTo>
                  <a:cubicBezTo>
                    <a:pt x="1578967" y="412086"/>
                    <a:pt x="1586607" y="428953"/>
                    <a:pt x="1594247" y="44582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842917-6605-49A0-AD4E-AF5944D81D4B}"/>
                </a:ext>
              </a:extLst>
            </p:cNvPr>
            <p:cNvSpPr/>
            <p:nvPr/>
          </p:nvSpPr>
          <p:spPr>
            <a:xfrm>
              <a:off x="7720336" y="4048935"/>
              <a:ext cx="1594247" cy="881774"/>
            </a:xfrm>
            <a:custGeom>
              <a:avLst/>
              <a:gdLst>
                <a:gd name="connsiteX0" fmla="*/ 0 w 1594247"/>
                <a:gd name="connsiteY0" fmla="*/ 433914 h 881774"/>
                <a:gd name="connsiteX1" fmla="*/ 80962 w 1594247"/>
                <a:gd name="connsiteY1" fmla="*/ 574408 h 881774"/>
                <a:gd name="connsiteX2" fmla="*/ 183356 w 1594247"/>
                <a:gd name="connsiteY2" fmla="*/ 725617 h 881774"/>
                <a:gd name="connsiteX3" fmla="*/ 259556 w 1594247"/>
                <a:gd name="connsiteY3" fmla="*/ 811342 h 881774"/>
                <a:gd name="connsiteX4" fmla="*/ 329803 w 1594247"/>
                <a:gd name="connsiteY4" fmla="*/ 861348 h 881774"/>
                <a:gd name="connsiteX5" fmla="*/ 394097 w 1594247"/>
                <a:gd name="connsiteY5" fmla="*/ 881589 h 881774"/>
                <a:gd name="connsiteX6" fmla="*/ 471487 w 1594247"/>
                <a:gd name="connsiteY6" fmla="*/ 868492 h 881774"/>
                <a:gd name="connsiteX7" fmla="*/ 542925 w 1594247"/>
                <a:gd name="connsiteY7" fmla="*/ 823248 h 881774"/>
                <a:gd name="connsiteX8" fmla="*/ 606028 w 1594247"/>
                <a:gd name="connsiteY8" fmla="*/ 755383 h 881774"/>
                <a:gd name="connsiteX9" fmla="*/ 673894 w 1594247"/>
                <a:gd name="connsiteY9" fmla="*/ 662514 h 881774"/>
                <a:gd name="connsiteX10" fmla="*/ 742950 w 1594247"/>
                <a:gd name="connsiteY10" fmla="*/ 549405 h 881774"/>
                <a:gd name="connsiteX11" fmla="*/ 856059 w 1594247"/>
                <a:gd name="connsiteY11" fmla="*/ 348189 h 881774"/>
                <a:gd name="connsiteX12" fmla="*/ 917972 w 1594247"/>
                <a:gd name="connsiteY12" fmla="*/ 237461 h 881774"/>
                <a:gd name="connsiteX13" fmla="*/ 987028 w 1594247"/>
                <a:gd name="connsiteY13" fmla="*/ 141020 h 881774"/>
                <a:gd name="connsiteX14" fmla="*/ 1065609 w 1594247"/>
                <a:gd name="connsiteY14" fmla="*/ 57677 h 881774"/>
                <a:gd name="connsiteX15" fmla="*/ 1148953 w 1594247"/>
                <a:gd name="connsiteY15" fmla="*/ 6480 h 881774"/>
                <a:gd name="connsiteX16" fmla="*/ 1226344 w 1594247"/>
                <a:gd name="connsiteY16" fmla="*/ 4098 h 881774"/>
                <a:gd name="connsiteX17" fmla="*/ 1297781 w 1594247"/>
                <a:gd name="connsiteY17" fmla="*/ 37436 h 881774"/>
                <a:gd name="connsiteX18" fmla="*/ 1373981 w 1594247"/>
                <a:gd name="connsiteY18" fmla="*/ 100539 h 881774"/>
                <a:gd name="connsiteX19" fmla="*/ 1431131 w 1594247"/>
                <a:gd name="connsiteY19" fmla="*/ 174358 h 881774"/>
                <a:gd name="connsiteX20" fmla="*/ 1493044 w 1594247"/>
                <a:gd name="connsiteY20" fmla="*/ 262464 h 881774"/>
                <a:gd name="connsiteX21" fmla="*/ 1562100 w 1594247"/>
                <a:gd name="connsiteY21" fmla="*/ 381527 h 881774"/>
                <a:gd name="connsiteX22" fmla="*/ 1594247 w 1594247"/>
                <a:gd name="connsiteY22" fmla="*/ 445820 h 88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4247" h="881774">
                  <a:moveTo>
                    <a:pt x="0" y="433914"/>
                  </a:moveTo>
                  <a:cubicBezTo>
                    <a:pt x="25201" y="479852"/>
                    <a:pt x="50403" y="525791"/>
                    <a:pt x="80962" y="574408"/>
                  </a:cubicBezTo>
                  <a:cubicBezTo>
                    <a:pt x="111521" y="623025"/>
                    <a:pt x="153590" y="686128"/>
                    <a:pt x="183356" y="725617"/>
                  </a:cubicBezTo>
                  <a:cubicBezTo>
                    <a:pt x="213122" y="765106"/>
                    <a:pt x="235148" y="788720"/>
                    <a:pt x="259556" y="811342"/>
                  </a:cubicBezTo>
                  <a:cubicBezTo>
                    <a:pt x="283964" y="833964"/>
                    <a:pt x="307380" y="849640"/>
                    <a:pt x="329803" y="861348"/>
                  </a:cubicBezTo>
                  <a:cubicBezTo>
                    <a:pt x="352226" y="873056"/>
                    <a:pt x="370483" y="880398"/>
                    <a:pt x="394097" y="881589"/>
                  </a:cubicBezTo>
                  <a:cubicBezTo>
                    <a:pt x="417711" y="882780"/>
                    <a:pt x="446682" y="878215"/>
                    <a:pt x="471487" y="868492"/>
                  </a:cubicBezTo>
                  <a:cubicBezTo>
                    <a:pt x="496292" y="858769"/>
                    <a:pt x="520502" y="842099"/>
                    <a:pt x="542925" y="823248"/>
                  </a:cubicBezTo>
                  <a:cubicBezTo>
                    <a:pt x="565348" y="804397"/>
                    <a:pt x="584200" y="782172"/>
                    <a:pt x="606028" y="755383"/>
                  </a:cubicBezTo>
                  <a:cubicBezTo>
                    <a:pt x="627856" y="728594"/>
                    <a:pt x="651074" y="696844"/>
                    <a:pt x="673894" y="662514"/>
                  </a:cubicBezTo>
                  <a:cubicBezTo>
                    <a:pt x="696714" y="628184"/>
                    <a:pt x="712589" y="601793"/>
                    <a:pt x="742950" y="549405"/>
                  </a:cubicBezTo>
                  <a:cubicBezTo>
                    <a:pt x="773311" y="497018"/>
                    <a:pt x="856059" y="348189"/>
                    <a:pt x="856059" y="348189"/>
                  </a:cubicBezTo>
                  <a:cubicBezTo>
                    <a:pt x="885229" y="296198"/>
                    <a:pt x="896144" y="271989"/>
                    <a:pt x="917972" y="237461"/>
                  </a:cubicBezTo>
                  <a:cubicBezTo>
                    <a:pt x="939800" y="202933"/>
                    <a:pt x="962422" y="170984"/>
                    <a:pt x="987028" y="141020"/>
                  </a:cubicBezTo>
                  <a:cubicBezTo>
                    <a:pt x="1011634" y="111056"/>
                    <a:pt x="1038622" y="80100"/>
                    <a:pt x="1065609" y="57677"/>
                  </a:cubicBezTo>
                  <a:cubicBezTo>
                    <a:pt x="1092596" y="35254"/>
                    <a:pt x="1122164" y="15410"/>
                    <a:pt x="1148953" y="6480"/>
                  </a:cubicBezTo>
                  <a:cubicBezTo>
                    <a:pt x="1175742" y="-2450"/>
                    <a:pt x="1201539" y="-1061"/>
                    <a:pt x="1226344" y="4098"/>
                  </a:cubicBezTo>
                  <a:cubicBezTo>
                    <a:pt x="1251149" y="9257"/>
                    <a:pt x="1273175" y="21363"/>
                    <a:pt x="1297781" y="37436"/>
                  </a:cubicBezTo>
                  <a:cubicBezTo>
                    <a:pt x="1322387" y="53509"/>
                    <a:pt x="1351756" y="77719"/>
                    <a:pt x="1373981" y="100539"/>
                  </a:cubicBezTo>
                  <a:cubicBezTo>
                    <a:pt x="1396206" y="123359"/>
                    <a:pt x="1411287" y="147371"/>
                    <a:pt x="1431131" y="174358"/>
                  </a:cubicBezTo>
                  <a:cubicBezTo>
                    <a:pt x="1450975" y="201345"/>
                    <a:pt x="1471216" y="227936"/>
                    <a:pt x="1493044" y="262464"/>
                  </a:cubicBezTo>
                  <a:cubicBezTo>
                    <a:pt x="1514872" y="296992"/>
                    <a:pt x="1545233" y="350968"/>
                    <a:pt x="1562100" y="381527"/>
                  </a:cubicBezTo>
                  <a:cubicBezTo>
                    <a:pt x="1578967" y="412086"/>
                    <a:pt x="1586607" y="428953"/>
                    <a:pt x="1594247" y="44582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D7DF167-7BAB-41B0-8FB9-5AC4EF867DEB}"/>
              </a:ext>
            </a:extLst>
          </p:cNvPr>
          <p:cNvGrpSpPr/>
          <p:nvPr/>
        </p:nvGrpSpPr>
        <p:grpSpPr>
          <a:xfrm>
            <a:off x="8162488" y="1289277"/>
            <a:ext cx="1555750" cy="152400"/>
            <a:chOff x="7600950" y="3725400"/>
            <a:chExt cx="1555750" cy="1524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742CFD-EAD9-47C8-A423-55B238DDF79F}"/>
                </a:ext>
              </a:extLst>
            </p:cNvPr>
            <p:cNvCxnSpPr/>
            <p:nvPr/>
          </p:nvCxnSpPr>
          <p:spPr>
            <a:xfrm>
              <a:off x="7620000" y="3801600"/>
              <a:ext cx="1536700" cy="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750FBE-C534-4BA9-B876-A75E0C74F9A0}"/>
                </a:ext>
              </a:extLst>
            </p:cNvPr>
            <p:cNvCxnSpPr>
              <a:cxnSpLocks/>
            </p:cNvCxnSpPr>
            <p:nvPr/>
          </p:nvCxnSpPr>
          <p:spPr>
            <a:xfrm>
              <a:off x="9156700" y="3725400"/>
              <a:ext cx="0" cy="15240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AEC05B4-B0E0-4D5E-A0C1-59FD9759AC3E}"/>
                </a:ext>
              </a:extLst>
            </p:cNvPr>
            <p:cNvCxnSpPr>
              <a:cxnSpLocks/>
            </p:cNvCxnSpPr>
            <p:nvPr/>
          </p:nvCxnSpPr>
          <p:spPr>
            <a:xfrm>
              <a:off x="7600950" y="3725400"/>
              <a:ext cx="0" cy="15240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D2A861-1C21-4B89-B497-8983C4F3A8D9}"/>
              </a:ext>
            </a:extLst>
          </p:cNvPr>
          <p:cNvGrpSpPr/>
          <p:nvPr/>
        </p:nvGrpSpPr>
        <p:grpSpPr>
          <a:xfrm>
            <a:off x="8152965" y="1288830"/>
            <a:ext cx="1555750" cy="152400"/>
            <a:chOff x="7600950" y="3725400"/>
            <a:chExt cx="1555750" cy="1524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DFBECD6-3AB1-4BF2-A603-F47949983DE0}"/>
                </a:ext>
              </a:extLst>
            </p:cNvPr>
            <p:cNvCxnSpPr/>
            <p:nvPr/>
          </p:nvCxnSpPr>
          <p:spPr>
            <a:xfrm>
              <a:off x="7620000" y="3801600"/>
              <a:ext cx="1536700" cy="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8A9498-3C4F-4A76-B710-C52D262E16C4}"/>
                </a:ext>
              </a:extLst>
            </p:cNvPr>
            <p:cNvCxnSpPr>
              <a:cxnSpLocks/>
            </p:cNvCxnSpPr>
            <p:nvPr/>
          </p:nvCxnSpPr>
          <p:spPr>
            <a:xfrm>
              <a:off x="9156700" y="3725400"/>
              <a:ext cx="0" cy="15240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182B9F5-8884-4473-B007-2A3A523F0CB5}"/>
                </a:ext>
              </a:extLst>
            </p:cNvPr>
            <p:cNvCxnSpPr>
              <a:cxnSpLocks/>
            </p:cNvCxnSpPr>
            <p:nvPr/>
          </p:nvCxnSpPr>
          <p:spPr>
            <a:xfrm>
              <a:off x="7600950" y="3725400"/>
              <a:ext cx="0" cy="152400"/>
            </a:xfrm>
            <a:prstGeom prst="line">
              <a:avLst/>
            </a:prstGeom>
            <a:ln w="57150">
              <a:solidFill>
                <a:srgbClr val="485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1E7627B-DB1B-4279-A4C7-F5C13DAF2EAC}"/>
              </a:ext>
            </a:extLst>
          </p:cNvPr>
          <p:cNvSpPr/>
          <p:nvPr/>
        </p:nvSpPr>
        <p:spPr>
          <a:xfrm>
            <a:off x="14311102" y="-2590088"/>
            <a:ext cx="562739" cy="729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E3E1EB-8BA6-47C9-9F71-FA8E252CB24C}"/>
              </a:ext>
            </a:extLst>
          </p:cNvPr>
          <p:cNvSpPr/>
          <p:nvPr/>
        </p:nvSpPr>
        <p:spPr>
          <a:xfrm>
            <a:off x="9918291" y="4594200"/>
            <a:ext cx="2017525" cy="935491"/>
          </a:xfrm>
          <a:prstGeom prst="rect">
            <a:avLst/>
          </a:prstGeom>
          <a:solidFill>
            <a:schemeClr val="bg1">
              <a:alpha val="90000"/>
            </a:schemeClr>
          </a:solidFill>
          <a:ln w="76200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1155935-FB6F-4639-91EE-54E540FBBEED}"/>
              </a:ext>
            </a:extLst>
          </p:cNvPr>
          <p:cNvSpPr txBox="1"/>
          <p:nvPr/>
        </p:nvSpPr>
        <p:spPr>
          <a:xfrm>
            <a:off x="9830870" y="4596183"/>
            <a:ext cx="2192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ridiculously convenient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F966B18-022C-493D-BB2A-BF17E52C7EE2}"/>
              </a:ext>
            </a:extLst>
          </p:cNvPr>
          <p:cNvCxnSpPr>
            <a:cxnSpLocks/>
          </p:cNvCxnSpPr>
          <p:nvPr/>
        </p:nvCxnSpPr>
        <p:spPr>
          <a:xfrm>
            <a:off x="8914105" y="5118788"/>
            <a:ext cx="877991" cy="0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F8C05-C36B-4988-A72C-0D23ED450A11}"/>
              </a:ext>
            </a:extLst>
          </p:cNvPr>
          <p:cNvGrpSpPr/>
          <p:nvPr/>
        </p:nvGrpSpPr>
        <p:grpSpPr>
          <a:xfrm>
            <a:off x="7994312" y="4354740"/>
            <a:ext cx="471312" cy="302533"/>
            <a:chOff x="4560996" y="-335189"/>
            <a:chExt cx="471312" cy="30253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236D43-42C3-4BFF-A6A6-C2E8C7E55337}"/>
                </a:ext>
              </a:extLst>
            </p:cNvPr>
            <p:cNvCxnSpPr>
              <a:cxnSpLocks/>
            </p:cNvCxnSpPr>
            <p:nvPr/>
          </p:nvCxnSpPr>
          <p:spPr>
            <a:xfrm>
              <a:off x="4560996" y="-174171"/>
              <a:ext cx="471312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4036843-7BEE-4439-BB7F-D73E8D6A8E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5543" y="-335189"/>
              <a:ext cx="0" cy="29547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C10F96C-DB3C-46BB-99E1-17844BB38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2308" y="-328126"/>
              <a:ext cx="0" cy="29547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1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3.95833E-6 -2.22222E-6 L 0.00039 0.17315 " pathEditMode="relative" rAng="0" ptsTypes="AA">
                                      <p:cBhvr>
                                        <p:cTn id="10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65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108" dur="4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381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181 0.17917 " pathEditMode="relative" rAng="0" ptsTypes="AA">
                                      <p:cBhvr>
                                        <p:cTn id="128" dur="4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8958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4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68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0" grpId="0"/>
      <p:bldP spid="15" grpId="0"/>
      <p:bldP spid="19" grpId="0"/>
      <p:bldP spid="19" grpId="1"/>
      <p:bldP spid="22" grpId="0"/>
      <p:bldP spid="22" grpId="1"/>
      <p:bldP spid="25" grpId="0" animBg="1"/>
      <p:bldP spid="27" grpId="0"/>
      <p:bldP spid="30" grpId="0"/>
      <p:bldP spid="34" grpId="0"/>
      <p:bldP spid="36" grpId="0" animBg="1"/>
      <p:bldP spid="38" grpId="0"/>
      <p:bldP spid="67" grpId="0" animBg="1"/>
      <p:bldP spid="16" grpId="0"/>
      <p:bldP spid="66" grpId="0" animBg="1"/>
      <p:bldP spid="35" grpId="0"/>
      <p:bldP spid="14" grpId="0"/>
      <p:bldP spid="68" grpId="0" animBg="1"/>
      <p:bldP spid="54" grpId="0" animBg="1"/>
      <p:bldP spid="44" grpId="0"/>
      <p:bldP spid="45" grpId="0"/>
      <p:bldP spid="45" grpId="1"/>
      <p:bldP spid="46" grpId="0"/>
      <p:bldP spid="18" grpId="0" animBg="1"/>
      <p:bldP spid="59" grpId="0" animBg="1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15598</TotalTime>
  <Words>2297</Words>
  <Application>Microsoft Office PowerPoint</Application>
  <PresentationFormat>Widescreen</PresentationFormat>
  <Paragraphs>574</Paragraphs>
  <Slides>28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Cambria Math</vt:lpstr>
      <vt:lpstr>Crimson Text</vt:lpstr>
      <vt:lpstr>Google Sans</vt:lpstr>
      <vt:lpstr>Helvetica Neue</vt:lpstr>
      <vt:lpstr>SourceSansPro</vt:lpstr>
      <vt:lpstr>Office Theme</vt:lpstr>
      <vt:lpstr>PowerPoint Presentation</vt:lpstr>
      <vt:lpstr>PowerPoint Presentation</vt:lpstr>
      <vt:lpstr>Outline</vt:lpstr>
      <vt:lpstr>The current model of the universe</vt:lpstr>
      <vt:lpstr>The current model of the universe</vt:lpstr>
      <vt:lpstr>The current model of the universe</vt:lpstr>
      <vt:lpstr>The current model of the universe</vt:lpstr>
      <vt:lpstr>The tool of choice – Hubble diagram</vt:lpstr>
      <vt:lpstr>The observables – Redshift and distance</vt:lpstr>
      <vt:lpstr>The observables – Redshift and distance</vt:lpstr>
      <vt:lpstr>The observables – Redshift and distance</vt:lpstr>
      <vt:lpstr>The key to distance measurements</vt:lpstr>
      <vt:lpstr>The steps of the ladder</vt:lpstr>
      <vt:lpstr>The steps of the ladder – Step 1 </vt:lpstr>
      <vt:lpstr>The steps of the ladder – Step 2 </vt:lpstr>
      <vt:lpstr>The steps of the ladder – Step 2 </vt:lpstr>
      <vt:lpstr>The steps of the ladder – Step 3 </vt:lpstr>
      <vt:lpstr>The steps of the ladder – Step 3 </vt:lpstr>
      <vt:lpstr>The steps of the ladder – Step 4 </vt:lpstr>
      <vt:lpstr>The steps of the ladder – Step 4 </vt:lpstr>
      <vt:lpstr>Concrete example – SALT fits for SNe Ia</vt:lpstr>
      <vt:lpstr>Summary</vt:lpstr>
      <vt:lpstr>Sources</vt:lpstr>
      <vt:lpstr>Sources</vt:lpstr>
      <vt:lpstr>Sources</vt:lpstr>
      <vt:lpstr>Sources</vt:lpstr>
      <vt:lpstr>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Leopold Reiche</dc:creator>
  <cp:lastModifiedBy>Leopold Reiche</cp:lastModifiedBy>
  <cp:revision>154</cp:revision>
  <dcterms:created xsi:type="dcterms:W3CDTF">2021-05-15T09:13:36Z</dcterms:created>
  <dcterms:modified xsi:type="dcterms:W3CDTF">2021-12-16T10:37:10Z</dcterms:modified>
</cp:coreProperties>
</file>